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  <p:sldId id="290" r:id="rId3"/>
    <p:sldId id="291" r:id="rId4"/>
    <p:sldId id="293" r:id="rId5"/>
    <p:sldId id="292" r:id="rId6"/>
    <p:sldId id="294" r:id="rId7"/>
    <p:sldId id="295" r:id="rId8"/>
    <p:sldId id="297" r:id="rId9"/>
    <p:sldId id="298" r:id="rId10"/>
    <p:sldId id="299" r:id="rId11"/>
    <p:sldId id="300" r:id="rId12"/>
    <p:sldId id="301" r:id="rId13"/>
    <p:sldId id="302" r:id="rId14"/>
    <p:sldId id="304" r:id="rId15"/>
    <p:sldId id="263" r:id="rId16"/>
    <p:sldId id="264" r:id="rId17"/>
    <p:sldId id="265" r:id="rId18"/>
    <p:sldId id="270" r:id="rId19"/>
    <p:sldId id="269" r:id="rId20"/>
    <p:sldId id="271" r:id="rId21"/>
    <p:sldId id="273" r:id="rId22"/>
    <p:sldId id="274" r:id="rId23"/>
    <p:sldId id="275" r:id="rId24"/>
    <p:sldId id="266" r:id="rId25"/>
    <p:sldId id="272" r:id="rId26"/>
    <p:sldId id="267" r:id="rId27"/>
    <p:sldId id="268" r:id="rId28"/>
    <p:sldId id="281" r:id="rId29"/>
    <p:sldId id="284" r:id="rId30"/>
    <p:sldId id="285" r:id="rId31"/>
    <p:sldId id="288" r:id="rId32"/>
    <p:sldId id="29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1597F0-B73E-9644-B494-C5FFFC35607A}">
          <p14:sldIdLst>
            <p14:sldId id="303"/>
            <p14:sldId id="290"/>
            <p14:sldId id="291"/>
            <p14:sldId id="293"/>
            <p14:sldId id="292"/>
            <p14:sldId id="294"/>
            <p14:sldId id="295"/>
            <p14:sldId id="297"/>
            <p14:sldId id="298"/>
            <p14:sldId id="299"/>
            <p14:sldId id="300"/>
            <p14:sldId id="301"/>
            <p14:sldId id="302"/>
            <p14:sldId id="304"/>
            <p14:sldId id="263"/>
            <p14:sldId id="264"/>
            <p14:sldId id="265"/>
            <p14:sldId id="270"/>
            <p14:sldId id="269"/>
            <p14:sldId id="271"/>
            <p14:sldId id="273"/>
            <p14:sldId id="274"/>
            <p14:sldId id="275"/>
            <p14:sldId id="266"/>
            <p14:sldId id="272"/>
            <p14:sldId id="267"/>
            <p14:sldId id="268"/>
            <p14:sldId id="281"/>
            <p14:sldId id="284"/>
            <p14:sldId id="285"/>
            <p14:sldId id="288"/>
            <p14:sldId id="296"/>
          </p14:sldIdLst>
        </p14:section>
        <p14:section name="Untitled Section" id="{7D3EB5F1-81A4-0E4D-B11F-0769E9BA9F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/>
    <p:restoredTop sz="92676"/>
  </p:normalViewPr>
  <p:slideViewPr>
    <p:cSldViewPr snapToGrid="0" snapToObjects="1">
      <p:cViewPr varScale="1">
        <p:scale>
          <a:sx n="121" d="100"/>
          <a:sy n="121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6C8B-001F-BF44-9456-63BC11C35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4F9C6-1A52-6F4C-AD62-5714E479C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270-3ACD-8E4D-84A4-7B52CF3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E024-FDFB-C34D-B660-02BC1808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A2F1-6EB3-7C4C-ADF9-57BD04BA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FFD8-13CD-084B-A016-EBDDE45C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AC6FE-502D-964D-A2C8-06FF6128C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048-DE6F-C24B-9A07-379FABD90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CC05B-D1CC-6F4D-8FE3-51555CEC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98565-9499-3E48-AF99-B0566CA1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DC8F9-BFD0-B943-9B74-A836DD575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7B124-6DC7-AD40-885C-AA5C1BD5A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893A5-5A87-9E4B-8732-99F101FB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B18-3E17-F448-B3D4-D48E870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01DDF-6EC5-AC42-BC6F-8B316F64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97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3CCA-9FF2-3F40-AE08-11E312A0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B081-7F70-104A-9BF0-D200DD891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21195-D18F-974A-987B-41DBBE4C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F92E-03D0-8444-A8FC-4D984767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C8FE-25BA-1F43-BD5F-F97797BF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2A8-96D7-8E42-8D3A-FB6C285B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09A4D-3C58-084D-BD87-952051CF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7D72-1C31-564A-8EE1-54F64143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79575-0A49-284F-A76B-31B7B7FD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1825-E005-4E49-AD80-26D364C8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6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7FD-D2DA-7D45-9140-FAD86C2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D777-67B6-C340-861F-223298765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972CB-770C-714B-B97D-29FBCC131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B4DA-6C37-224A-9679-CA82ABC2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0EA85-63CD-874A-81E8-EB49A214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19001-0FC7-7E49-805B-8D60B7A1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8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6324-FA49-AD47-BA5E-594E9F8E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44455-765B-D44A-B1C0-C7A992ED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08C14-3FC4-CC42-9657-F900546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D625D-CC94-6848-B5AB-1AA4553C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C3EA4-97DB-8444-86A6-91DCAAB06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2C26-695F-6F43-B216-D1821766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A85E7-FFF7-7F42-990F-FEEA9C8E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F9035-3B0B-5649-BC40-6D17B1B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4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FB4BA-C91E-CE4A-A9EE-DAD13781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C451DD-9B9C-534E-B3FE-51DBF0E5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D2BFA-25B3-E24B-92C4-4A61F7B5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6A68B-34F7-DA4F-A001-07395BC4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2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46AB0-7CEE-E144-9112-97007AB4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AF2C-078B-6449-9687-D4EC1C49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EFF76-2617-3045-82A4-BCA4E03E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0A72-EDC7-6E44-A038-7AA0FC7F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BA19-812B-7A40-9A7C-3799AFE8F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5AE3-027A-F646-AF04-56CC70BCE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E16B-B610-594C-85C0-5F7270C4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6051E-179F-1B41-BD5B-B898D2FC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D9A44-36B4-E648-A90D-A414A74F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E256-82A9-1641-8AFB-BD4484DC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919A-4EC0-AF45-922B-42DF1F50F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0C95-DD58-B148-9FD0-6E189E4E7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D6D2-2BAE-4B4B-9E67-769760AB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0EF85-336D-C94F-982E-E91917CC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FF69-BE5C-A04F-8BBC-259430A9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D8C73-3EF7-534B-A6D1-3D11770A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BDEE-9E24-7C49-AC3E-9ECABBBBB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BE4A-40D5-5548-9698-8E1557A23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464A-BC78-3140-B923-6B88B9A6D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9E04-3826-D44D-A065-12CCFCEC2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102862-13B6-8A4C-8801-1BF9301F003C}"/>
              </a:ext>
            </a:extLst>
          </p:cNvPr>
          <p:cNvSpPr/>
          <p:nvPr/>
        </p:nvSpPr>
        <p:spPr>
          <a:xfrm>
            <a:off x="1387011" y="98631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C865C-9790-C04E-BE54-58E82C226072}"/>
              </a:ext>
            </a:extLst>
          </p:cNvPr>
          <p:cNvSpPr txBox="1"/>
          <p:nvPr/>
        </p:nvSpPr>
        <p:spPr>
          <a:xfrm>
            <a:off x="2904392" y="1449855"/>
            <a:ext cx="20699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Ingress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NGINX Ingress Controller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145E1-C2B9-D946-9ED2-37F807A5C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1199245"/>
            <a:ext cx="1374563" cy="13745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CDAA25-F6A6-214B-8321-5712EC776624}"/>
              </a:ext>
            </a:extLst>
          </p:cNvPr>
          <p:cNvSpPr/>
          <p:nvPr/>
        </p:nvSpPr>
        <p:spPr>
          <a:xfrm>
            <a:off x="1387011" y="338066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C30EAB-53E1-A845-BC18-684FBE8B8386}"/>
              </a:ext>
            </a:extLst>
          </p:cNvPr>
          <p:cNvSpPr txBox="1"/>
          <p:nvPr/>
        </p:nvSpPr>
        <p:spPr>
          <a:xfrm>
            <a:off x="3258769" y="3988488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K9S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2493DB-0515-1E40-825F-55F717A30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3593595"/>
            <a:ext cx="1374563" cy="137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3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Endpoint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Secret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052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DaemonSet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Job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CronJob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73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Persistent volume</a:t>
            </a:r>
          </a:p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NFS</a:t>
            </a:r>
            <a:endParaRPr lang="en-US" sz="80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1514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4303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Ingress</a:t>
            </a:r>
          </a:p>
          <a:p>
            <a:pPr>
              <a:lnSpc>
                <a:spcPct val="150000"/>
              </a:lnSpc>
            </a:pP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Haproxy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Ingress Controller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487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3056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Ingress</a:t>
            </a:r>
          </a:p>
          <a:p>
            <a:pPr>
              <a:lnSpc>
                <a:spcPct val="150000"/>
              </a:lnSpc>
            </a:pP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NGINX Ingress Controller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92288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3EACE5F-F75D-B94F-ABC6-7EADDC7945FC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3704792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C2CD166-09A6-1347-80DF-0CF854D66772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6C865-A9CB-BE4C-9B12-8FAEF6E77CCA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</p:spTree>
    <p:extLst>
      <p:ext uri="{BB962C8B-B14F-4D97-AF65-F5344CB8AC3E}">
        <p14:creationId xmlns:p14="http://schemas.microsoft.com/office/powerpoint/2010/main" val="265851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361992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2825365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746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510619"/>
            <a:ext cx="5747552" cy="394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8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Giới thiệu Cài đặt</a:t>
            </a:r>
            <a:endParaRPr lang="en-US" sz="88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6322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</p:spTree>
    <p:extLst>
      <p:ext uri="{BB962C8B-B14F-4D97-AF65-F5344CB8AC3E}">
        <p14:creationId xmlns:p14="http://schemas.microsoft.com/office/powerpoint/2010/main" val="2271652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799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5E87EEF-24C0-F040-B22F-49FDE48059EC}"/>
              </a:ext>
            </a:extLst>
          </p:cNvPr>
          <p:cNvSpPr/>
          <p:nvPr/>
        </p:nvSpPr>
        <p:spPr>
          <a:xfrm rot="19443222">
            <a:off x="5344096" y="322090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172.17.0.4</a:t>
            </a:r>
          </a:p>
        </p:txBody>
      </p:sp>
    </p:spTree>
    <p:extLst>
      <p:ext uri="{BB962C8B-B14F-4D97-AF65-F5344CB8AC3E}">
        <p14:creationId xmlns:p14="http://schemas.microsoft.com/office/powerpoint/2010/main" val="3712830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/>
              <a:t>www-net 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621586" y="1939928"/>
            <a:ext cx="13611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c-mysql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02142" y="2615434"/>
            <a:ext cx="30378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371579" y="1939053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c-php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8806735" y="2614559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344817" y="262233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9000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E212E53-7060-9F44-9284-36529C2A877A}"/>
              </a:ext>
            </a:extLst>
          </p:cNvPr>
          <p:cNvSpPr/>
          <p:nvPr/>
        </p:nvSpPr>
        <p:spPr>
          <a:xfrm>
            <a:off x="9703807" y="1939345"/>
            <a:ext cx="1120959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c-httpd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8D36B08-9882-BE4A-974A-999E5E061CE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0264287" y="2614851"/>
            <a:ext cx="16664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9F1139E-2233-5A4B-A327-6CACA783ED4A}"/>
              </a:ext>
            </a:extLst>
          </p:cNvPr>
          <p:cNvSpPr txBox="1"/>
          <p:nvPr/>
        </p:nvSpPr>
        <p:spPr>
          <a:xfrm>
            <a:off x="9885809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443, 80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FFFB97-AA7A-6442-8FFF-D92A42F46F53}"/>
              </a:ext>
            </a:extLst>
          </p:cNvPr>
          <p:cNvSpPr txBox="1"/>
          <p:nvPr/>
        </p:nvSpPr>
        <p:spPr>
          <a:xfrm>
            <a:off x="6923649" y="264339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3306</a:t>
            </a:r>
          </a:p>
        </p:txBody>
      </p:sp>
    </p:spTree>
    <p:extLst>
      <p:ext uri="{BB962C8B-B14F-4D97-AF65-F5344CB8AC3E}">
        <p14:creationId xmlns:p14="http://schemas.microsoft.com/office/powerpoint/2010/main" val="416099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880617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1057757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A8F3BCE-952B-0246-8238-60D6B3F54EB9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2267702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E9DD18-FEB6-9B47-9723-8A62B14FC6D5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6725601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FFE3BD-9288-A04C-A158-106544ABF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68"/>
          <a:stretch/>
        </p:blipFill>
        <p:spPr>
          <a:xfrm>
            <a:off x="802702" y="294901"/>
            <a:ext cx="10319999" cy="62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90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ED2DCD63-0D67-F74B-90F2-425BF883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35" y="754380"/>
            <a:ext cx="10239053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7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646094" y="335507"/>
            <a:ext cx="7062375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Kubernetes DashBoard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6290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97C912-13D7-2E48-9C09-B1134F277542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41445" y="3258590"/>
            <a:ext cx="928493" cy="2973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3330D2C-B307-524D-9F7C-1C3B2CB1228E}"/>
              </a:ext>
            </a:extLst>
          </p:cNvPr>
          <p:cNvSpPr txBox="1"/>
          <p:nvPr/>
        </p:nvSpPr>
        <p:spPr>
          <a:xfrm>
            <a:off x="2210965" y="286981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80, 443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D774E4-0C64-7E4B-97B7-7BD400284C26}"/>
              </a:ext>
            </a:extLst>
          </p:cNvPr>
          <p:cNvGrpSpPr/>
          <p:nvPr/>
        </p:nvGrpSpPr>
        <p:grpSpPr>
          <a:xfrm>
            <a:off x="8455528" y="1701070"/>
            <a:ext cx="1621971" cy="3486047"/>
            <a:chOff x="9633857" y="957937"/>
            <a:chExt cx="1621971" cy="3486047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26FCCC3-1D06-494F-A250-353D87B28D77}"/>
                </a:ext>
              </a:extLst>
            </p:cNvPr>
            <p:cNvSpPr/>
            <p:nvPr/>
          </p:nvSpPr>
          <p:spPr>
            <a:xfrm>
              <a:off x="9633857" y="957937"/>
              <a:ext cx="1621971" cy="34860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E90EF9-8EB5-8D43-8FEA-7A8B111A2D92}"/>
                </a:ext>
              </a:extLst>
            </p:cNvPr>
            <p:cNvSpPr/>
            <p:nvPr/>
          </p:nvSpPr>
          <p:spPr>
            <a:xfrm>
              <a:off x="9851571" y="1202871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8DF475-BBC3-1643-AAF2-DD8796EFCC10}"/>
                </a:ext>
              </a:extLst>
            </p:cNvPr>
            <p:cNvSpPr/>
            <p:nvPr/>
          </p:nvSpPr>
          <p:spPr>
            <a:xfrm>
              <a:off x="9851571" y="218278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server2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751C43-99EE-F94A-9DC9-A920412CEBB6}"/>
                </a:ext>
              </a:extLst>
            </p:cNvPr>
            <p:cNvSpPr/>
            <p:nvPr/>
          </p:nvSpPr>
          <p:spPr>
            <a:xfrm>
              <a:off x="9851668" y="314383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F71522-0B6C-6C48-B591-A232C6768ED4}"/>
                </a:ext>
              </a:extLst>
            </p:cNvPr>
            <p:cNvSpPr/>
            <p:nvPr/>
          </p:nvSpPr>
          <p:spPr>
            <a:xfrm>
              <a:off x="9851571" y="1551806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wikipedia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org</a:t>
              </a:r>
              <a:endParaRPr lang="en-US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274872-7FCC-0E40-A46D-086836D0F195}"/>
                </a:ext>
              </a:extLst>
            </p:cNvPr>
            <p:cNvSpPr/>
            <p:nvPr/>
          </p:nvSpPr>
          <p:spPr>
            <a:xfrm>
              <a:off x="9895211" y="2560105"/>
              <a:ext cx="76046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bing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CAE11EC-E3C8-644A-A4CD-D64DF0AEE28B}"/>
                </a:ext>
              </a:extLst>
            </p:cNvPr>
            <p:cNvSpPr/>
            <p:nvPr/>
          </p:nvSpPr>
          <p:spPr>
            <a:xfrm>
              <a:off x="9895211" y="3515319"/>
              <a:ext cx="91172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google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42B7EC7-9938-6846-AE89-6AF719DB391B}"/>
                </a:ext>
              </a:extLst>
            </p:cNvPr>
            <p:cNvSpPr txBox="1"/>
            <p:nvPr/>
          </p:nvSpPr>
          <p:spPr>
            <a:xfrm>
              <a:off x="9890570" y="3811162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bke_80_test2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10B51DE-81C6-E94E-BADE-F60A95380B6A}"/>
              </a:ext>
            </a:extLst>
          </p:cNvPr>
          <p:cNvGrpSpPr/>
          <p:nvPr/>
        </p:nvGrpSpPr>
        <p:grpSpPr>
          <a:xfrm>
            <a:off x="3169938" y="2365184"/>
            <a:ext cx="2264228" cy="1846288"/>
            <a:chOff x="5666015" y="1964866"/>
            <a:chExt cx="2264228" cy="184628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19D755-CB0A-E048-9125-BBBA6C1423F4}"/>
                </a:ext>
              </a:extLst>
            </p:cNvPr>
            <p:cNvSpPr/>
            <p:nvPr/>
          </p:nvSpPr>
          <p:spPr>
            <a:xfrm>
              <a:off x="5666015" y="1964866"/>
              <a:ext cx="2264228" cy="184628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038E0B6-8365-A548-97AC-0E8893C673BB}"/>
                </a:ext>
              </a:extLst>
            </p:cNvPr>
            <p:cNvSpPr/>
            <p:nvPr/>
          </p:nvSpPr>
          <p:spPr>
            <a:xfrm>
              <a:off x="5894614" y="2112264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http-in</a:t>
              </a:r>
            </a:p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4C0A782-442F-744D-914C-2B9806B082FC}"/>
                </a:ext>
              </a:extLst>
            </p:cNvPr>
            <p:cNvSpPr/>
            <p:nvPr/>
          </p:nvSpPr>
          <p:spPr>
            <a:xfrm>
              <a:off x="5889171" y="2924201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https-in</a:t>
              </a:r>
            </a:p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2BE7FC0-0F29-B549-A8D5-57F4905E79AB}"/>
              </a:ext>
            </a:extLst>
          </p:cNvPr>
          <p:cNvGrpSpPr/>
          <p:nvPr/>
        </p:nvGrpSpPr>
        <p:grpSpPr>
          <a:xfrm>
            <a:off x="6096000" y="163096"/>
            <a:ext cx="1621971" cy="1698890"/>
            <a:chOff x="2050433" y="2112265"/>
            <a:chExt cx="1621971" cy="169889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5775E5-D669-2A47-B13E-EE49F70D4918}"/>
                </a:ext>
              </a:extLst>
            </p:cNvPr>
            <p:cNvSpPr/>
            <p:nvPr/>
          </p:nvSpPr>
          <p:spPr>
            <a:xfrm>
              <a:off x="2050433" y="211226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01D9DE4-1D13-AA47-AD22-7270780F7E91}"/>
                </a:ext>
              </a:extLst>
            </p:cNvPr>
            <p:cNvSpPr/>
            <p:nvPr/>
          </p:nvSpPr>
          <p:spPr>
            <a:xfrm>
              <a:off x="2268147" y="235719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11A5862-D3AC-7343-9A13-FAE22F4B9206}"/>
                </a:ext>
              </a:extLst>
            </p:cNvPr>
            <p:cNvSpPr/>
            <p:nvPr/>
          </p:nvSpPr>
          <p:spPr>
            <a:xfrm>
              <a:off x="2268147" y="2706133"/>
              <a:ext cx="87677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yahoo.com</a:t>
              </a:r>
              <a:endParaRPr lang="en-US" sz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2A8077-B79C-6B40-8D50-DF09B4FF61BA}"/>
                </a:ext>
              </a:extLst>
            </p:cNvPr>
            <p:cNvSpPr txBox="1"/>
            <p:nvPr/>
          </p:nvSpPr>
          <p:spPr>
            <a:xfrm>
              <a:off x="2246636" y="314383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bke_80_test1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087C329-4081-414A-808E-14CEAEA0CECD}"/>
              </a:ext>
            </a:extLst>
          </p:cNvPr>
          <p:cNvGrpSpPr/>
          <p:nvPr/>
        </p:nvGrpSpPr>
        <p:grpSpPr>
          <a:xfrm>
            <a:off x="6193815" y="4999646"/>
            <a:ext cx="1621971" cy="1698890"/>
            <a:chOff x="3694263" y="4143025"/>
            <a:chExt cx="1621971" cy="169889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21FA53-96A9-5642-860C-8C1FD5D3288E}"/>
                </a:ext>
              </a:extLst>
            </p:cNvPr>
            <p:cNvSpPr/>
            <p:nvPr/>
          </p:nvSpPr>
          <p:spPr>
            <a:xfrm>
              <a:off x="3694263" y="414302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E695873-AA65-B446-953A-53E7CA9E9906}"/>
                </a:ext>
              </a:extLst>
            </p:cNvPr>
            <p:cNvSpPr/>
            <p:nvPr/>
          </p:nvSpPr>
          <p:spPr>
            <a:xfrm>
              <a:off x="3911977" y="438795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92BBE5E-1586-9D4C-B7B0-13B645A31F88}"/>
                </a:ext>
              </a:extLst>
            </p:cNvPr>
            <p:cNvSpPr/>
            <p:nvPr/>
          </p:nvSpPr>
          <p:spPr>
            <a:xfrm>
              <a:off x="3911977" y="4736893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</a:rPr>
                <a:t>wikipedia.org</a:t>
              </a:r>
              <a:endParaRPr lang="en-US" sz="12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8C2317D-0ACB-6146-A6DA-A250DBE47C1A}"/>
                </a:ext>
              </a:extLst>
            </p:cNvPr>
            <p:cNvSpPr txBox="1"/>
            <p:nvPr/>
          </p:nvSpPr>
          <p:spPr>
            <a:xfrm>
              <a:off x="3890466" y="517459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bke_443</a:t>
              </a:r>
            </a:p>
          </p:txBody>
        </p: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B4202C6-D405-564B-B6C3-689E5234F5BF}"/>
              </a:ext>
            </a:extLst>
          </p:cNvPr>
          <p:cNvCxnSpPr>
            <a:stCxn id="46" idx="3"/>
            <a:endCxn id="59" idx="0"/>
          </p:cNvCxnSpPr>
          <p:nvPr/>
        </p:nvCxnSpPr>
        <p:spPr>
          <a:xfrm>
            <a:off x="5211009" y="3687804"/>
            <a:ext cx="1793792" cy="131184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96C92D4-9860-2D41-9B54-90A4A5D229EC}"/>
              </a:ext>
            </a:extLst>
          </p:cNvPr>
          <p:cNvCxnSpPr>
            <a:cxnSpLocks/>
            <a:stCxn id="30" idx="3"/>
            <a:endCxn id="48" idx="1"/>
          </p:cNvCxnSpPr>
          <p:nvPr/>
        </p:nvCxnSpPr>
        <p:spPr>
          <a:xfrm flipV="1">
            <a:off x="5216452" y="1012541"/>
            <a:ext cx="879548" cy="186332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8E90DCA-94F9-6046-BC9B-C46B03EC076A}"/>
              </a:ext>
            </a:extLst>
          </p:cNvPr>
          <p:cNvCxnSpPr>
            <a:cxnSpLocks/>
            <a:stCxn id="30" idx="3"/>
            <a:endCxn id="44" idx="1"/>
          </p:cNvCxnSpPr>
          <p:nvPr/>
        </p:nvCxnSpPr>
        <p:spPr>
          <a:xfrm>
            <a:off x="5216452" y="2875867"/>
            <a:ext cx="3239076" cy="56822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8BA19452-87BB-974E-AE79-510E0F5E7F4D}"/>
              </a:ext>
            </a:extLst>
          </p:cNvPr>
          <p:cNvSpPr/>
          <p:nvPr/>
        </p:nvSpPr>
        <p:spPr>
          <a:xfrm>
            <a:off x="5550960" y="2083574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1BC702-D7B3-9248-9BC0-442CE8AB9141}"/>
              </a:ext>
            </a:extLst>
          </p:cNvPr>
          <p:cNvSpPr/>
          <p:nvPr/>
        </p:nvSpPr>
        <p:spPr>
          <a:xfrm>
            <a:off x="6238933" y="288645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7949C6E-ED99-1A4E-9ED9-D8D3E3B059B5}"/>
              </a:ext>
            </a:extLst>
          </p:cNvPr>
          <p:cNvSpPr/>
          <p:nvPr/>
        </p:nvSpPr>
        <p:spPr>
          <a:xfrm>
            <a:off x="5637053" y="418097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E0E2C2F-711C-7243-A22A-6881EB007374}"/>
              </a:ext>
            </a:extLst>
          </p:cNvPr>
          <p:cNvSpPr/>
          <p:nvPr/>
        </p:nvSpPr>
        <p:spPr>
          <a:xfrm>
            <a:off x="5637053" y="4413578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88375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82747C-1554-6642-97E0-40078AEBE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214" y="2270896"/>
            <a:ext cx="1701800" cy="127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9E540B-2E2F-234F-8CE8-867CDA257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294" y="3095126"/>
            <a:ext cx="754380" cy="6421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A4B5FA-3510-6F41-9059-BA88C4E123D8}"/>
              </a:ext>
            </a:extLst>
          </p:cNvPr>
          <p:cNvSpPr/>
          <p:nvPr/>
        </p:nvSpPr>
        <p:spPr>
          <a:xfrm>
            <a:off x="2886364" y="2236606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E7F129-9BED-2547-B3A5-6256169B0D6C}"/>
              </a:ext>
            </a:extLst>
          </p:cNvPr>
          <p:cNvSpPr txBox="1"/>
          <p:nvPr/>
        </p:nvSpPr>
        <p:spPr>
          <a:xfrm>
            <a:off x="3644554" y="1808616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VPS1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79D1320-D46C-CC42-AAAF-123B67B5D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861695"/>
            <a:ext cx="1701800" cy="1270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45D5B1-937D-C44A-A5C8-62EBACB51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1685925"/>
            <a:ext cx="754380" cy="64212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8246AA9-C277-DA4A-ABC4-C87D04B05CA4}"/>
              </a:ext>
            </a:extLst>
          </p:cNvPr>
          <p:cNvSpPr/>
          <p:nvPr/>
        </p:nvSpPr>
        <p:spPr>
          <a:xfrm>
            <a:off x="6597304" y="8274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14996A6-3019-D74D-9E98-AAE7BF47E072}"/>
              </a:ext>
            </a:extLst>
          </p:cNvPr>
          <p:cNvSpPr txBox="1"/>
          <p:nvPr/>
        </p:nvSpPr>
        <p:spPr>
          <a:xfrm>
            <a:off x="7355494" y="3994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VPS2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D10FB4A1-C0A0-F049-B95A-3945A6033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4011295"/>
            <a:ext cx="1701800" cy="127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9BBFB65-4EAD-AB41-A312-784BD5C66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4835525"/>
            <a:ext cx="754380" cy="64212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58D20A4F-13C2-5A45-9376-6EF01F357E70}"/>
              </a:ext>
            </a:extLst>
          </p:cNvPr>
          <p:cNvSpPr/>
          <p:nvPr/>
        </p:nvSpPr>
        <p:spPr>
          <a:xfrm>
            <a:off x="6597304" y="39770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C6BB36-0131-9442-B508-16EA977032C7}"/>
              </a:ext>
            </a:extLst>
          </p:cNvPr>
          <p:cNvSpPr txBox="1"/>
          <p:nvPr/>
        </p:nvSpPr>
        <p:spPr>
          <a:xfrm>
            <a:off x="7355494" y="35490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82500A-D566-8547-BCD7-5852583ACFA0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5039014" y="1693545"/>
            <a:ext cx="1558290" cy="143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17EA2B4-41D5-3344-B205-0C9CDAB138AF}"/>
              </a:ext>
            </a:extLst>
          </p:cNvPr>
          <p:cNvCxnSpPr>
            <a:cxnSpLocks/>
            <a:stCxn id="7" idx="3"/>
            <a:endCxn id="56" idx="1"/>
          </p:cNvCxnSpPr>
          <p:nvPr/>
        </p:nvCxnSpPr>
        <p:spPr>
          <a:xfrm>
            <a:off x="5039014" y="3102746"/>
            <a:ext cx="1558290" cy="174039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72C64F5-2E89-5F44-B1A2-38C30013A486}"/>
              </a:ext>
            </a:extLst>
          </p:cNvPr>
          <p:cNvSpPr/>
          <p:nvPr/>
        </p:nvSpPr>
        <p:spPr>
          <a:xfrm>
            <a:off x="3631585" y="4030861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72C7834-5552-3343-9A22-D7598D9B18A7}"/>
              </a:ext>
            </a:extLst>
          </p:cNvPr>
          <p:cNvSpPr/>
          <p:nvPr/>
        </p:nvSpPr>
        <p:spPr>
          <a:xfrm>
            <a:off x="3037846" y="4359054"/>
            <a:ext cx="1953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(manager - leader)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6358B0-D237-F24A-9886-DF7F2EA00575}"/>
              </a:ext>
            </a:extLst>
          </p:cNvPr>
          <p:cNvSpPr/>
          <p:nvPr/>
        </p:nvSpPr>
        <p:spPr>
          <a:xfrm>
            <a:off x="7289681" y="2574687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AA5CEF-9397-454D-AFEB-7737643AA8B1}"/>
              </a:ext>
            </a:extLst>
          </p:cNvPr>
          <p:cNvSpPr/>
          <p:nvPr/>
        </p:nvSpPr>
        <p:spPr>
          <a:xfrm>
            <a:off x="7128521" y="2902880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C167CC4-02E0-DD4C-B819-969D4C0905B1}"/>
              </a:ext>
            </a:extLst>
          </p:cNvPr>
          <p:cNvSpPr/>
          <p:nvPr/>
        </p:nvSpPr>
        <p:spPr>
          <a:xfrm>
            <a:off x="7468166" y="576770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37C6AD-A63F-274D-989F-0590CBD9A4CD}"/>
              </a:ext>
            </a:extLst>
          </p:cNvPr>
          <p:cNvSpPr/>
          <p:nvPr/>
        </p:nvSpPr>
        <p:spPr>
          <a:xfrm>
            <a:off x="7307006" y="6095898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3B70B1-68F7-394E-9CE5-5A4257BB510C}"/>
              </a:ext>
            </a:extLst>
          </p:cNvPr>
          <p:cNvSpPr/>
          <p:nvPr/>
        </p:nvSpPr>
        <p:spPr>
          <a:xfrm>
            <a:off x="2445674" y="188595"/>
            <a:ext cx="7520940" cy="648081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18FCC3-C91B-024D-A401-69CD69ECA9C0}"/>
              </a:ext>
            </a:extLst>
          </p:cNvPr>
          <p:cNvSpPr/>
          <p:nvPr/>
        </p:nvSpPr>
        <p:spPr>
          <a:xfrm>
            <a:off x="1708188" y="498911"/>
            <a:ext cx="1474971" cy="7136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Swarm</a:t>
            </a:r>
          </a:p>
          <a:p>
            <a:pPr algn="ctr"/>
            <a:r>
              <a:rPr lang="en-US" dirty="0"/>
              <a:t>Cluster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9DDA86-5FD1-804D-B26A-7D7031D688BA}"/>
              </a:ext>
            </a:extLst>
          </p:cNvPr>
          <p:cNvCxnSpPr>
            <a:cxnSpLocks/>
          </p:cNvCxnSpPr>
          <p:nvPr/>
        </p:nvCxnSpPr>
        <p:spPr>
          <a:xfrm>
            <a:off x="1302327" y="3272212"/>
            <a:ext cx="15563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8F83527-595F-A447-9BC5-1AF5CC15ED0F}"/>
              </a:ext>
            </a:extLst>
          </p:cNvPr>
          <p:cNvSpPr txBox="1"/>
          <p:nvPr/>
        </p:nvSpPr>
        <p:spPr>
          <a:xfrm>
            <a:off x="1336514" y="2902880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(80)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6D2BED6-7C70-524D-ABD4-F623919F7D8A}"/>
              </a:ext>
            </a:extLst>
          </p:cNvPr>
          <p:cNvSpPr/>
          <p:nvPr/>
        </p:nvSpPr>
        <p:spPr>
          <a:xfrm>
            <a:off x="3183159" y="3429000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E7CAA0C-2515-7942-ADAC-96C9AD9ECF95}"/>
              </a:ext>
            </a:extLst>
          </p:cNvPr>
          <p:cNvSpPr/>
          <p:nvPr/>
        </p:nvSpPr>
        <p:spPr>
          <a:xfrm>
            <a:off x="6722792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5765126A-F543-1449-B69B-531C483FFC1A}"/>
              </a:ext>
            </a:extLst>
          </p:cNvPr>
          <p:cNvSpPr/>
          <p:nvPr/>
        </p:nvSpPr>
        <p:spPr>
          <a:xfrm>
            <a:off x="7155466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DAF473E-470F-C342-97CB-C36F15FA87A1}"/>
              </a:ext>
            </a:extLst>
          </p:cNvPr>
          <p:cNvSpPr/>
          <p:nvPr/>
        </p:nvSpPr>
        <p:spPr>
          <a:xfrm>
            <a:off x="6759059" y="2092291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56412B4-17FC-F141-ACDF-5B943E37FC29}"/>
              </a:ext>
            </a:extLst>
          </p:cNvPr>
          <p:cNvSpPr/>
          <p:nvPr/>
        </p:nvSpPr>
        <p:spPr>
          <a:xfrm>
            <a:off x="3672859" y="3659888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A103401-120C-514B-AA71-BE7F836FD543}"/>
              </a:ext>
            </a:extLst>
          </p:cNvPr>
          <p:cNvSpPr/>
          <p:nvPr/>
        </p:nvSpPr>
        <p:spPr>
          <a:xfrm>
            <a:off x="7453565" y="5388783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E874FF6-98EC-9B40-B816-71176F03FCB9}"/>
              </a:ext>
            </a:extLst>
          </p:cNvPr>
          <p:cNvSpPr/>
          <p:nvPr/>
        </p:nvSpPr>
        <p:spPr>
          <a:xfrm>
            <a:off x="7453565" y="2221974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99B3B223-EAF1-9047-BAF3-0740FD52DF38}"/>
              </a:ext>
            </a:extLst>
          </p:cNvPr>
          <p:cNvSpPr/>
          <p:nvPr/>
        </p:nvSpPr>
        <p:spPr>
          <a:xfrm>
            <a:off x="2467305" y="293077"/>
            <a:ext cx="6817372" cy="4736123"/>
          </a:xfrm>
          <a:custGeom>
            <a:avLst/>
            <a:gdLst>
              <a:gd name="connsiteX0" fmla="*/ 334510 w 6817372"/>
              <a:gd name="connsiteY0" fmla="*/ 1594338 h 4736123"/>
              <a:gd name="connsiteX1" fmla="*/ 451741 w 6817372"/>
              <a:gd name="connsiteY1" fmla="*/ 1606061 h 4736123"/>
              <a:gd name="connsiteX2" fmla="*/ 662757 w 6817372"/>
              <a:gd name="connsiteY2" fmla="*/ 1582615 h 4736123"/>
              <a:gd name="connsiteX3" fmla="*/ 733095 w 6817372"/>
              <a:gd name="connsiteY3" fmla="*/ 1570892 h 4736123"/>
              <a:gd name="connsiteX4" fmla="*/ 885495 w 6817372"/>
              <a:gd name="connsiteY4" fmla="*/ 1524000 h 4736123"/>
              <a:gd name="connsiteX5" fmla="*/ 944110 w 6817372"/>
              <a:gd name="connsiteY5" fmla="*/ 1500554 h 4736123"/>
              <a:gd name="connsiteX6" fmla="*/ 1002726 w 6817372"/>
              <a:gd name="connsiteY6" fmla="*/ 1488831 h 4736123"/>
              <a:gd name="connsiteX7" fmla="*/ 1037895 w 6817372"/>
              <a:gd name="connsiteY7" fmla="*/ 1465385 h 4736123"/>
              <a:gd name="connsiteX8" fmla="*/ 1131680 w 6817372"/>
              <a:gd name="connsiteY8" fmla="*/ 1441938 h 4736123"/>
              <a:gd name="connsiteX9" fmla="*/ 1178572 w 6817372"/>
              <a:gd name="connsiteY9" fmla="*/ 1430215 h 4736123"/>
              <a:gd name="connsiteX10" fmla="*/ 1237187 w 6817372"/>
              <a:gd name="connsiteY10" fmla="*/ 1395046 h 4736123"/>
              <a:gd name="connsiteX11" fmla="*/ 1272357 w 6817372"/>
              <a:gd name="connsiteY11" fmla="*/ 1383323 h 4736123"/>
              <a:gd name="connsiteX12" fmla="*/ 1307526 w 6817372"/>
              <a:gd name="connsiteY12" fmla="*/ 1359877 h 4736123"/>
              <a:gd name="connsiteX13" fmla="*/ 1377864 w 6817372"/>
              <a:gd name="connsiteY13" fmla="*/ 1324708 h 4736123"/>
              <a:gd name="connsiteX14" fmla="*/ 1436480 w 6817372"/>
              <a:gd name="connsiteY14" fmla="*/ 1301261 h 4736123"/>
              <a:gd name="connsiteX15" fmla="*/ 1471649 w 6817372"/>
              <a:gd name="connsiteY15" fmla="*/ 1289538 h 4736123"/>
              <a:gd name="connsiteX16" fmla="*/ 1530264 w 6817372"/>
              <a:gd name="connsiteY16" fmla="*/ 1254369 h 4736123"/>
              <a:gd name="connsiteX17" fmla="*/ 1612326 w 6817372"/>
              <a:gd name="connsiteY17" fmla="*/ 1230923 h 4736123"/>
              <a:gd name="connsiteX18" fmla="*/ 1647495 w 6817372"/>
              <a:gd name="connsiteY18" fmla="*/ 1207477 h 4736123"/>
              <a:gd name="connsiteX19" fmla="*/ 1729557 w 6817372"/>
              <a:gd name="connsiteY19" fmla="*/ 1172308 h 4736123"/>
              <a:gd name="connsiteX20" fmla="*/ 1799895 w 6817372"/>
              <a:gd name="connsiteY20" fmla="*/ 1125415 h 4736123"/>
              <a:gd name="connsiteX21" fmla="*/ 1835064 w 6817372"/>
              <a:gd name="connsiteY21" fmla="*/ 1090246 h 4736123"/>
              <a:gd name="connsiteX22" fmla="*/ 1881957 w 6817372"/>
              <a:gd name="connsiteY22" fmla="*/ 1055077 h 4736123"/>
              <a:gd name="connsiteX23" fmla="*/ 1964018 w 6817372"/>
              <a:gd name="connsiteY23" fmla="*/ 973015 h 4736123"/>
              <a:gd name="connsiteX24" fmla="*/ 2046080 w 6817372"/>
              <a:gd name="connsiteY24" fmla="*/ 902677 h 4736123"/>
              <a:gd name="connsiteX25" fmla="*/ 2092972 w 6817372"/>
              <a:gd name="connsiteY25" fmla="*/ 879231 h 4736123"/>
              <a:gd name="connsiteX26" fmla="*/ 2128141 w 6817372"/>
              <a:gd name="connsiteY26" fmla="*/ 855785 h 4736123"/>
              <a:gd name="connsiteX27" fmla="*/ 2186757 w 6817372"/>
              <a:gd name="connsiteY27" fmla="*/ 832338 h 4736123"/>
              <a:gd name="connsiteX28" fmla="*/ 2362603 w 6817372"/>
              <a:gd name="connsiteY28" fmla="*/ 726831 h 4736123"/>
              <a:gd name="connsiteX29" fmla="*/ 2468110 w 6817372"/>
              <a:gd name="connsiteY29" fmla="*/ 668215 h 4736123"/>
              <a:gd name="connsiteX30" fmla="*/ 2503280 w 6817372"/>
              <a:gd name="connsiteY30" fmla="*/ 644769 h 4736123"/>
              <a:gd name="connsiteX31" fmla="*/ 2597064 w 6817372"/>
              <a:gd name="connsiteY31" fmla="*/ 621323 h 4736123"/>
              <a:gd name="connsiteX32" fmla="*/ 2667403 w 6817372"/>
              <a:gd name="connsiteY32" fmla="*/ 597877 h 4736123"/>
              <a:gd name="connsiteX33" fmla="*/ 2925310 w 6817372"/>
              <a:gd name="connsiteY33" fmla="*/ 468923 h 4736123"/>
              <a:gd name="connsiteX34" fmla="*/ 2995649 w 6817372"/>
              <a:gd name="connsiteY34" fmla="*/ 422031 h 4736123"/>
              <a:gd name="connsiteX35" fmla="*/ 3042541 w 6817372"/>
              <a:gd name="connsiteY35" fmla="*/ 398585 h 4736123"/>
              <a:gd name="connsiteX36" fmla="*/ 3101157 w 6817372"/>
              <a:gd name="connsiteY36" fmla="*/ 363415 h 4736123"/>
              <a:gd name="connsiteX37" fmla="*/ 3136326 w 6817372"/>
              <a:gd name="connsiteY37" fmla="*/ 339969 h 4736123"/>
              <a:gd name="connsiteX38" fmla="*/ 3194941 w 6817372"/>
              <a:gd name="connsiteY38" fmla="*/ 316523 h 4736123"/>
              <a:gd name="connsiteX39" fmla="*/ 3241833 w 6817372"/>
              <a:gd name="connsiteY39" fmla="*/ 281354 h 4736123"/>
              <a:gd name="connsiteX40" fmla="*/ 3335618 w 6817372"/>
              <a:gd name="connsiteY40" fmla="*/ 246185 h 4736123"/>
              <a:gd name="connsiteX41" fmla="*/ 3429403 w 6817372"/>
              <a:gd name="connsiteY41" fmla="*/ 222738 h 4736123"/>
              <a:gd name="connsiteX42" fmla="*/ 3921772 w 6817372"/>
              <a:gd name="connsiteY42" fmla="*/ 211015 h 4736123"/>
              <a:gd name="connsiteX43" fmla="*/ 4027280 w 6817372"/>
              <a:gd name="connsiteY43" fmla="*/ 199292 h 4736123"/>
              <a:gd name="connsiteX44" fmla="*/ 4203126 w 6817372"/>
              <a:gd name="connsiteY44" fmla="*/ 152400 h 4736123"/>
              <a:gd name="connsiteX45" fmla="*/ 4285187 w 6817372"/>
              <a:gd name="connsiteY45" fmla="*/ 128954 h 4736123"/>
              <a:gd name="connsiteX46" fmla="*/ 4390695 w 6817372"/>
              <a:gd name="connsiteY46" fmla="*/ 93785 h 4736123"/>
              <a:gd name="connsiteX47" fmla="*/ 4425864 w 6817372"/>
              <a:gd name="connsiteY47" fmla="*/ 70338 h 4736123"/>
              <a:gd name="connsiteX48" fmla="*/ 4472757 w 6817372"/>
              <a:gd name="connsiteY48" fmla="*/ 58615 h 4736123"/>
              <a:gd name="connsiteX49" fmla="*/ 4578264 w 6817372"/>
              <a:gd name="connsiteY49" fmla="*/ 23446 h 4736123"/>
              <a:gd name="connsiteX50" fmla="*/ 4660326 w 6817372"/>
              <a:gd name="connsiteY50" fmla="*/ 0 h 4736123"/>
              <a:gd name="connsiteX51" fmla="*/ 5164418 w 6817372"/>
              <a:gd name="connsiteY51" fmla="*/ 11723 h 4736123"/>
              <a:gd name="connsiteX52" fmla="*/ 5375433 w 6817372"/>
              <a:gd name="connsiteY52" fmla="*/ 35169 h 4736123"/>
              <a:gd name="connsiteX53" fmla="*/ 5527833 w 6817372"/>
              <a:gd name="connsiteY53" fmla="*/ 46892 h 4736123"/>
              <a:gd name="connsiteX54" fmla="*/ 5691957 w 6817372"/>
              <a:gd name="connsiteY54" fmla="*/ 82061 h 4736123"/>
              <a:gd name="connsiteX55" fmla="*/ 5762295 w 6817372"/>
              <a:gd name="connsiteY55" fmla="*/ 105508 h 4736123"/>
              <a:gd name="connsiteX56" fmla="*/ 5809187 w 6817372"/>
              <a:gd name="connsiteY56" fmla="*/ 117231 h 4736123"/>
              <a:gd name="connsiteX57" fmla="*/ 5914695 w 6817372"/>
              <a:gd name="connsiteY57" fmla="*/ 152400 h 4736123"/>
              <a:gd name="connsiteX58" fmla="*/ 5949864 w 6817372"/>
              <a:gd name="connsiteY58" fmla="*/ 164123 h 4736123"/>
              <a:gd name="connsiteX59" fmla="*/ 5985033 w 6817372"/>
              <a:gd name="connsiteY59" fmla="*/ 187569 h 4736123"/>
              <a:gd name="connsiteX60" fmla="*/ 6031926 w 6817372"/>
              <a:gd name="connsiteY60" fmla="*/ 199292 h 4736123"/>
              <a:gd name="connsiteX61" fmla="*/ 6102264 w 6817372"/>
              <a:gd name="connsiteY61" fmla="*/ 222738 h 4736123"/>
              <a:gd name="connsiteX62" fmla="*/ 6207772 w 6817372"/>
              <a:gd name="connsiteY62" fmla="*/ 293077 h 4736123"/>
              <a:gd name="connsiteX63" fmla="*/ 6242941 w 6817372"/>
              <a:gd name="connsiteY63" fmla="*/ 316523 h 4736123"/>
              <a:gd name="connsiteX64" fmla="*/ 6278110 w 6817372"/>
              <a:gd name="connsiteY64" fmla="*/ 339969 h 4736123"/>
              <a:gd name="connsiteX65" fmla="*/ 6336726 w 6817372"/>
              <a:gd name="connsiteY65" fmla="*/ 386861 h 4736123"/>
              <a:gd name="connsiteX66" fmla="*/ 6348449 w 6817372"/>
              <a:gd name="connsiteY66" fmla="*/ 422031 h 4736123"/>
              <a:gd name="connsiteX67" fmla="*/ 6383618 w 6817372"/>
              <a:gd name="connsiteY67" fmla="*/ 433754 h 4736123"/>
              <a:gd name="connsiteX68" fmla="*/ 6453957 w 6817372"/>
              <a:gd name="connsiteY68" fmla="*/ 492369 h 4736123"/>
              <a:gd name="connsiteX69" fmla="*/ 6489126 w 6817372"/>
              <a:gd name="connsiteY69" fmla="*/ 504092 h 4736123"/>
              <a:gd name="connsiteX70" fmla="*/ 6582910 w 6817372"/>
              <a:gd name="connsiteY70" fmla="*/ 597877 h 4736123"/>
              <a:gd name="connsiteX71" fmla="*/ 6606357 w 6817372"/>
              <a:gd name="connsiteY71" fmla="*/ 621323 h 4736123"/>
              <a:gd name="connsiteX72" fmla="*/ 6629803 w 6817372"/>
              <a:gd name="connsiteY72" fmla="*/ 668215 h 4736123"/>
              <a:gd name="connsiteX73" fmla="*/ 6664972 w 6817372"/>
              <a:gd name="connsiteY73" fmla="*/ 691661 h 4736123"/>
              <a:gd name="connsiteX74" fmla="*/ 6700141 w 6817372"/>
              <a:gd name="connsiteY74" fmla="*/ 808892 h 4736123"/>
              <a:gd name="connsiteX75" fmla="*/ 6723587 w 6817372"/>
              <a:gd name="connsiteY75" fmla="*/ 844061 h 4736123"/>
              <a:gd name="connsiteX76" fmla="*/ 6747033 w 6817372"/>
              <a:gd name="connsiteY76" fmla="*/ 914400 h 4736123"/>
              <a:gd name="connsiteX77" fmla="*/ 6770480 w 6817372"/>
              <a:gd name="connsiteY77" fmla="*/ 1008185 h 4736123"/>
              <a:gd name="connsiteX78" fmla="*/ 6805649 w 6817372"/>
              <a:gd name="connsiteY78" fmla="*/ 1137138 h 4736123"/>
              <a:gd name="connsiteX79" fmla="*/ 6817372 w 6817372"/>
              <a:gd name="connsiteY79" fmla="*/ 1254369 h 4736123"/>
              <a:gd name="connsiteX80" fmla="*/ 6805649 w 6817372"/>
              <a:gd name="connsiteY80" fmla="*/ 1699846 h 4736123"/>
              <a:gd name="connsiteX81" fmla="*/ 6782203 w 6817372"/>
              <a:gd name="connsiteY81" fmla="*/ 1887415 h 4736123"/>
              <a:gd name="connsiteX82" fmla="*/ 6758757 w 6817372"/>
              <a:gd name="connsiteY82" fmla="*/ 1992923 h 4736123"/>
              <a:gd name="connsiteX83" fmla="*/ 6735310 w 6817372"/>
              <a:gd name="connsiteY83" fmla="*/ 2063261 h 4736123"/>
              <a:gd name="connsiteX84" fmla="*/ 6723587 w 6817372"/>
              <a:gd name="connsiteY84" fmla="*/ 2121877 h 4736123"/>
              <a:gd name="connsiteX85" fmla="*/ 6700141 w 6817372"/>
              <a:gd name="connsiteY85" fmla="*/ 2192215 h 4736123"/>
              <a:gd name="connsiteX86" fmla="*/ 6688418 w 6817372"/>
              <a:gd name="connsiteY86" fmla="*/ 2227385 h 4736123"/>
              <a:gd name="connsiteX87" fmla="*/ 6676695 w 6817372"/>
              <a:gd name="connsiteY87" fmla="*/ 2262554 h 4736123"/>
              <a:gd name="connsiteX88" fmla="*/ 6664972 w 6817372"/>
              <a:gd name="connsiteY88" fmla="*/ 2309446 h 4736123"/>
              <a:gd name="connsiteX89" fmla="*/ 6641526 w 6817372"/>
              <a:gd name="connsiteY89" fmla="*/ 2344615 h 4736123"/>
              <a:gd name="connsiteX90" fmla="*/ 6582910 w 6817372"/>
              <a:gd name="connsiteY90" fmla="*/ 2450123 h 4736123"/>
              <a:gd name="connsiteX91" fmla="*/ 6559464 w 6817372"/>
              <a:gd name="connsiteY91" fmla="*/ 2485292 h 4736123"/>
              <a:gd name="connsiteX92" fmla="*/ 6465680 w 6817372"/>
              <a:gd name="connsiteY92" fmla="*/ 2567354 h 4736123"/>
              <a:gd name="connsiteX93" fmla="*/ 6430510 w 6817372"/>
              <a:gd name="connsiteY93" fmla="*/ 2579077 h 4736123"/>
              <a:gd name="connsiteX94" fmla="*/ 6383618 w 6817372"/>
              <a:gd name="connsiteY94" fmla="*/ 2614246 h 4736123"/>
              <a:gd name="connsiteX95" fmla="*/ 6336726 w 6817372"/>
              <a:gd name="connsiteY95" fmla="*/ 2661138 h 4736123"/>
              <a:gd name="connsiteX96" fmla="*/ 6219495 w 6817372"/>
              <a:gd name="connsiteY96" fmla="*/ 2731477 h 4736123"/>
              <a:gd name="connsiteX97" fmla="*/ 6184326 w 6817372"/>
              <a:gd name="connsiteY97" fmla="*/ 2766646 h 4736123"/>
              <a:gd name="connsiteX98" fmla="*/ 6149157 w 6817372"/>
              <a:gd name="connsiteY98" fmla="*/ 2790092 h 4736123"/>
              <a:gd name="connsiteX99" fmla="*/ 6125710 w 6817372"/>
              <a:gd name="connsiteY99" fmla="*/ 2813538 h 4736123"/>
              <a:gd name="connsiteX100" fmla="*/ 6078818 w 6817372"/>
              <a:gd name="connsiteY100" fmla="*/ 2825261 h 4736123"/>
              <a:gd name="connsiteX101" fmla="*/ 6043649 w 6817372"/>
              <a:gd name="connsiteY101" fmla="*/ 2836985 h 4736123"/>
              <a:gd name="connsiteX102" fmla="*/ 5996757 w 6817372"/>
              <a:gd name="connsiteY102" fmla="*/ 2860431 h 4736123"/>
              <a:gd name="connsiteX103" fmla="*/ 5879526 w 6817372"/>
              <a:gd name="connsiteY103" fmla="*/ 2883877 h 4736123"/>
              <a:gd name="connsiteX104" fmla="*/ 5832633 w 6817372"/>
              <a:gd name="connsiteY104" fmla="*/ 2895600 h 4736123"/>
              <a:gd name="connsiteX105" fmla="*/ 5703680 w 6817372"/>
              <a:gd name="connsiteY105" fmla="*/ 2919046 h 4736123"/>
              <a:gd name="connsiteX106" fmla="*/ 5656787 w 6817372"/>
              <a:gd name="connsiteY106" fmla="*/ 2930769 h 4736123"/>
              <a:gd name="connsiteX107" fmla="*/ 5598172 w 6817372"/>
              <a:gd name="connsiteY107" fmla="*/ 2942492 h 4736123"/>
              <a:gd name="connsiteX108" fmla="*/ 5527833 w 6817372"/>
              <a:gd name="connsiteY108" fmla="*/ 2965938 h 4736123"/>
              <a:gd name="connsiteX109" fmla="*/ 5480941 w 6817372"/>
              <a:gd name="connsiteY109" fmla="*/ 2977661 h 4736123"/>
              <a:gd name="connsiteX110" fmla="*/ 5375433 w 6817372"/>
              <a:gd name="connsiteY110" fmla="*/ 3012831 h 4736123"/>
              <a:gd name="connsiteX111" fmla="*/ 5340264 w 6817372"/>
              <a:gd name="connsiteY111" fmla="*/ 3024554 h 4736123"/>
              <a:gd name="connsiteX112" fmla="*/ 5117526 w 6817372"/>
              <a:gd name="connsiteY112" fmla="*/ 3059723 h 4736123"/>
              <a:gd name="connsiteX113" fmla="*/ 5047187 w 6817372"/>
              <a:gd name="connsiteY113" fmla="*/ 3071446 h 4736123"/>
              <a:gd name="connsiteX114" fmla="*/ 4941680 w 6817372"/>
              <a:gd name="connsiteY114" fmla="*/ 3094892 h 4736123"/>
              <a:gd name="connsiteX115" fmla="*/ 4812726 w 6817372"/>
              <a:gd name="connsiteY115" fmla="*/ 3106615 h 4736123"/>
              <a:gd name="connsiteX116" fmla="*/ 4718941 w 6817372"/>
              <a:gd name="connsiteY116" fmla="*/ 3118338 h 4736123"/>
              <a:gd name="connsiteX117" fmla="*/ 4636880 w 6817372"/>
              <a:gd name="connsiteY117" fmla="*/ 3130061 h 4736123"/>
              <a:gd name="connsiteX118" fmla="*/ 4507926 w 6817372"/>
              <a:gd name="connsiteY118" fmla="*/ 3165231 h 4736123"/>
              <a:gd name="connsiteX119" fmla="*/ 4461033 w 6817372"/>
              <a:gd name="connsiteY119" fmla="*/ 3176954 h 4736123"/>
              <a:gd name="connsiteX120" fmla="*/ 4425864 w 6817372"/>
              <a:gd name="connsiteY120" fmla="*/ 3188677 h 4736123"/>
              <a:gd name="connsiteX121" fmla="*/ 4378972 w 6817372"/>
              <a:gd name="connsiteY121" fmla="*/ 3200400 h 4736123"/>
              <a:gd name="connsiteX122" fmla="*/ 4343803 w 6817372"/>
              <a:gd name="connsiteY122" fmla="*/ 3212123 h 4736123"/>
              <a:gd name="connsiteX123" fmla="*/ 4285187 w 6817372"/>
              <a:gd name="connsiteY123" fmla="*/ 3223846 h 4736123"/>
              <a:gd name="connsiteX124" fmla="*/ 4191403 w 6817372"/>
              <a:gd name="connsiteY124" fmla="*/ 3247292 h 4736123"/>
              <a:gd name="connsiteX125" fmla="*/ 3863157 w 6817372"/>
              <a:gd name="connsiteY125" fmla="*/ 3270738 h 4736123"/>
              <a:gd name="connsiteX126" fmla="*/ 3593526 w 6817372"/>
              <a:gd name="connsiteY126" fmla="*/ 3282461 h 4736123"/>
              <a:gd name="connsiteX127" fmla="*/ 3499741 w 6817372"/>
              <a:gd name="connsiteY127" fmla="*/ 3305908 h 4736123"/>
              <a:gd name="connsiteX128" fmla="*/ 3429403 w 6817372"/>
              <a:gd name="connsiteY128" fmla="*/ 3352800 h 4736123"/>
              <a:gd name="connsiteX129" fmla="*/ 3405957 w 6817372"/>
              <a:gd name="connsiteY129" fmla="*/ 3387969 h 4736123"/>
              <a:gd name="connsiteX130" fmla="*/ 3347341 w 6817372"/>
              <a:gd name="connsiteY130" fmla="*/ 3434861 h 4736123"/>
              <a:gd name="connsiteX131" fmla="*/ 3265280 w 6817372"/>
              <a:gd name="connsiteY131" fmla="*/ 3540369 h 4736123"/>
              <a:gd name="connsiteX132" fmla="*/ 3253557 w 6817372"/>
              <a:gd name="connsiteY132" fmla="*/ 3575538 h 4736123"/>
              <a:gd name="connsiteX133" fmla="*/ 3230110 w 6817372"/>
              <a:gd name="connsiteY133" fmla="*/ 3610708 h 4736123"/>
              <a:gd name="connsiteX134" fmla="*/ 3218387 w 6817372"/>
              <a:gd name="connsiteY134" fmla="*/ 3657600 h 4736123"/>
              <a:gd name="connsiteX135" fmla="*/ 3194941 w 6817372"/>
              <a:gd name="connsiteY135" fmla="*/ 3692769 h 4736123"/>
              <a:gd name="connsiteX136" fmla="*/ 3183218 w 6817372"/>
              <a:gd name="connsiteY136" fmla="*/ 3727938 h 4736123"/>
              <a:gd name="connsiteX137" fmla="*/ 3159772 w 6817372"/>
              <a:gd name="connsiteY137" fmla="*/ 3763108 h 4736123"/>
              <a:gd name="connsiteX138" fmla="*/ 3136326 w 6817372"/>
              <a:gd name="connsiteY138" fmla="*/ 3833446 h 4736123"/>
              <a:gd name="connsiteX139" fmla="*/ 3124603 w 6817372"/>
              <a:gd name="connsiteY139" fmla="*/ 3868615 h 4736123"/>
              <a:gd name="connsiteX140" fmla="*/ 3112880 w 6817372"/>
              <a:gd name="connsiteY140" fmla="*/ 3903785 h 4736123"/>
              <a:gd name="connsiteX141" fmla="*/ 3089433 w 6817372"/>
              <a:gd name="connsiteY141" fmla="*/ 3927231 h 4736123"/>
              <a:gd name="connsiteX142" fmla="*/ 3042541 w 6817372"/>
              <a:gd name="connsiteY142" fmla="*/ 4032738 h 4736123"/>
              <a:gd name="connsiteX143" fmla="*/ 3019095 w 6817372"/>
              <a:gd name="connsiteY143" fmla="*/ 4114800 h 4736123"/>
              <a:gd name="connsiteX144" fmla="*/ 2983926 w 6817372"/>
              <a:gd name="connsiteY144" fmla="*/ 4232031 h 4736123"/>
              <a:gd name="connsiteX145" fmla="*/ 2960480 w 6817372"/>
              <a:gd name="connsiteY145" fmla="*/ 4278923 h 4736123"/>
              <a:gd name="connsiteX146" fmla="*/ 2925310 w 6817372"/>
              <a:gd name="connsiteY146" fmla="*/ 4396154 h 4736123"/>
              <a:gd name="connsiteX147" fmla="*/ 2878418 w 6817372"/>
              <a:gd name="connsiteY147" fmla="*/ 4466492 h 4736123"/>
              <a:gd name="connsiteX148" fmla="*/ 2854972 w 6817372"/>
              <a:gd name="connsiteY148" fmla="*/ 4501661 h 4736123"/>
              <a:gd name="connsiteX149" fmla="*/ 2714295 w 6817372"/>
              <a:gd name="connsiteY149" fmla="*/ 4572000 h 4736123"/>
              <a:gd name="connsiteX150" fmla="*/ 2679126 w 6817372"/>
              <a:gd name="connsiteY150" fmla="*/ 4583723 h 4736123"/>
              <a:gd name="connsiteX151" fmla="*/ 2608787 w 6817372"/>
              <a:gd name="connsiteY151" fmla="*/ 4642338 h 4736123"/>
              <a:gd name="connsiteX152" fmla="*/ 2538449 w 6817372"/>
              <a:gd name="connsiteY152" fmla="*/ 4665785 h 4736123"/>
              <a:gd name="connsiteX153" fmla="*/ 2468110 w 6817372"/>
              <a:gd name="connsiteY153" fmla="*/ 4654061 h 4736123"/>
              <a:gd name="connsiteX154" fmla="*/ 2456387 w 6817372"/>
              <a:gd name="connsiteY154" fmla="*/ 4618892 h 4736123"/>
              <a:gd name="connsiteX155" fmla="*/ 2421218 w 6817372"/>
              <a:gd name="connsiteY155" fmla="*/ 4595446 h 4736123"/>
              <a:gd name="connsiteX156" fmla="*/ 2257095 w 6817372"/>
              <a:gd name="connsiteY156" fmla="*/ 4572000 h 4736123"/>
              <a:gd name="connsiteX157" fmla="*/ 2210203 w 6817372"/>
              <a:gd name="connsiteY157" fmla="*/ 4560277 h 4736123"/>
              <a:gd name="connsiteX158" fmla="*/ 2139864 w 6817372"/>
              <a:gd name="connsiteY158" fmla="*/ 4536831 h 4736123"/>
              <a:gd name="connsiteX159" fmla="*/ 2046080 w 6817372"/>
              <a:gd name="connsiteY159" fmla="*/ 4513385 h 4736123"/>
              <a:gd name="connsiteX160" fmla="*/ 1870233 w 6817372"/>
              <a:gd name="connsiteY160" fmla="*/ 4525108 h 4736123"/>
              <a:gd name="connsiteX161" fmla="*/ 1799895 w 6817372"/>
              <a:gd name="connsiteY161" fmla="*/ 4548554 h 4736123"/>
              <a:gd name="connsiteX162" fmla="*/ 1694387 w 6817372"/>
              <a:gd name="connsiteY162" fmla="*/ 4595446 h 4736123"/>
              <a:gd name="connsiteX163" fmla="*/ 1624049 w 6817372"/>
              <a:gd name="connsiteY163" fmla="*/ 4618892 h 4736123"/>
              <a:gd name="connsiteX164" fmla="*/ 1588880 w 6817372"/>
              <a:gd name="connsiteY164" fmla="*/ 4630615 h 4736123"/>
              <a:gd name="connsiteX165" fmla="*/ 1541987 w 6817372"/>
              <a:gd name="connsiteY165" fmla="*/ 4642338 h 4736123"/>
              <a:gd name="connsiteX166" fmla="*/ 1377864 w 6817372"/>
              <a:gd name="connsiteY166" fmla="*/ 4665785 h 4736123"/>
              <a:gd name="connsiteX167" fmla="*/ 1225464 w 6817372"/>
              <a:gd name="connsiteY167" fmla="*/ 4689231 h 4736123"/>
              <a:gd name="connsiteX168" fmla="*/ 1178572 w 6817372"/>
              <a:gd name="connsiteY168" fmla="*/ 4700954 h 4736123"/>
              <a:gd name="connsiteX169" fmla="*/ 1108233 w 6817372"/>
              <a:gd name="connsiteY169" fmla="*/ 4712677 h 4736123"/>
              <a:gd name="connsiteX170" fmla="*/ 1073064 w 6817372"/>
              <a:gd name="connsiteY170" fmla="*/ 4724400 h 4736123"/>
              <a:gd name="connsiteX171" fmla="*/ 1014449 w 6817372"/>
              <a:gd name="connsiteY171" fmla="*/ 4736123 h 4736123"/>
              <a:gd name="connsiteX172" fmla="*/ 873772 w 6817372"/>
              <a:gd name="connsiteY172" fmla="*/ 4724400 h 4736123"/>
              <a:gd name="connsiteX173" fmla="*/ 803433 w 6817372"/>
              <a:gd name="connsiteY173" fmla="*/ 4700954 h 4736123"/>
              <a:gd name="connsiteX174" fmla="*/ 721372 w 6817372"/>
              <a:gd name="connsiteY174" fmla="*/ 4677508 h 4736123"/>
              <a:gd name="connsiteX175" fmla="*/ 674480 w 6817372"/>
              <a:gd name="connsiteY175" fmla="*/ 4654061 h 4736123"/>
              <a:gd name="connsiteX176" fmla="*/ 615864 w 6817372"/>
              <a:gd name="connsiteY176" fmla="*/ 4642338 h 4736123"/>
              <a:gd name="connsiteX177" fmla="*/ 533803 w 6817372"/>
              <a:gd name="connsiteY177" fmla="*/ 4618892 h 4736123"/>
              <a:gd name="connsiteX178" fmla="*/ 463464 w 6817372"/>
              <a:gd name="connsiteY178" fmla="*/ 4572000 h 4736123"/>
              <a:gd name="connsiteX179" fmla="*/ 428295 w 6817372"/>
              <a:gd name="connsiteY179" fmla="*/ 4536831 h 4736123"/>
              <a:gd name="connsiteX180" fmla="*/ 404849 w 6817372"/>
              <a:gd name="connsiteY180" fmla="*/ 4501661 h 4736123"/>
              <a:gd name="connsiteX181" fmla="*/ 346233 w 6817372"/>
              <a:gd name="connsiteY181" fmla="*/ 4454769 h 4736123"/>
              <a:gd name="connsiteX182" fmla="*/ 311064 w 6817372"/>
              <a:gd name="connsiteY182" fmla="*/ 4407877 h 4736123"/>
              <a:gd name="connsiteX183" fmla="*/ 275895 w 6817372"/>
              <a:gd name="connsiteY183" fmla="*/ 4372708 h 4736123"/>
              <a:gd name="connsiteX184" fmla="*/ 229003 w 6817372"/>
              <a:gd name="connsiteY184" fmla="*/ 4290646 h 4736123"/>
              <a:gd name="connsiteX185" fmla="*/ 182110 w 6817372"/>
              <a:gd name="connsiteY185" fmla="*/ 4208585 h 4736123"/>
              <a:gd name="connsiteX186" fmla="*/ 135218 w 6817372"/>
              <a:gd name="connsiteY186" fmla="*/ 4079631 h 4736123"/>
              <a:gd name="connsiteX187" fmla="*/ 111772 w 6817372"/>
              <a:gd name="connsiteY187" fmla="*/ 4009292 h 4736123"/>
              <a:gd name="connsiteX188" fmla="*/ 135218 w 6817372"/>
              <a:gd name="connsiteY188" fmla="*/ 3798277 h 4736123"/>
              <a:gd name="connsiteX189" fmla="*/ 158664 w 6817372"/>
              <a:gd name="connsiteY189" fmla="*/ 3704492 h 4736123"/>
              <a:gd name="connsiteX190" fmla="*/ 146941 w 6817372"/>
              <a:gd name="connsiteY190" fmla="*/ 3610708 h 4736123"/>
              <a:gd name="connsiteX191" fmla="*/ 135218 w 6817372"/>
              <a:gd name="connsiteY191" fmla="*/ 3575538 h 4736123"/>
              <a:gd name="connsiteX192" fmla="*/ 123495 w 6817372"/>
              <a:gd name="connsiteY192" fmla="*/ 3528646 h 4736123"/>
              <a:gd name="connsiteX193" fmla="*/ 100049 w 6817372"/>
              <a:gd name="connsiteY193" fmla="*/ 3423138 h 4736123"/>
              <a:gd name="connsiteX194" fmla="*/ 88326 w 6817372"/>
              <a:gd name="connsiteY194" fmla="*/ 3341077 h 4736123"/>
              <a:gd name="connsiteX195" fmla="*/ 76603 w 6817372"/>
              <a:gd name="connsiteY195" fmla="*/ 3282461 h 4736123"/>
              <a:gd name="connsiteX196" fmla="*/ 41433 w 6817372"/>
              <a:gd name="connsiteY196" fmla="*/ 2965938 h 4736123"/>
              <a:gd name="connsiteX197" fmla="*/ 17987 w 6817372"/>
              <a:gd name="connsiteY197" fmla="*/ 2508738 h 4736123"/>
              <a:gd name="connsiteX198" fmla="*/ 6264 w 6817372"/>
              <a:gd name="connsiteY198" fmla="*/ 2461846 h 4736123"/>
              <a:gd name="connsiteX199" fmla="*/ 29710 w 6817372"/>
              <a:gd name="connsiteY199" fmla="*/ 2028092 h 4736123"/>
              <a:gd name="connsiteX200" fmla="*/ 53157 w 6817372"/>
              <a:gd name="connsiteY200" fmla="*/ 1969477 h 4736123"/>
              <a:gd name="connsiteX201" fmla="*/ 88326 w 6817372"/>
              <a:gd name="connsiteY201" fmla="*/ 1910861 h 4736123"/>
              <a:gd name="connsiteX202" fmla="*/ 100049 w 6817372"/>
              <a:gd name="connsiteY202" fmla="*/ 1863969 h 4736123"/>
              <a:gd name="connsiteX203" fmla="*/ 146941 w 6817372"/>
              <a:gd name="connsiteY203" fmla="*/ 1793631 h 4736123"/>
              <a:gd name="connsiteX204" fmla="*/ 205557 w 6817372"/>
              <a:gd name="connsiteY204" fmla="*/ 1699846 h 4736123"/>
              <a:gd name="connsiteX205" fmla="*/ 229003 w 6817372"/>
              <a:gd name="connsiteY205" fmla="*/ 1664677 h 4736123"/>
              <a:gd name="connsiteX206" fmla="*/ 240726 w 6817372"/>
              <a:gd name="connsiteY206" fmla="*/ 1629508 h 4736123"/>
              <a:gd name="connsiteX207" fmla="*/ 264172 w 6817372"/>
              <a:gd name="connsiteY207" fmla="*/ 1606061 h 4736123"/>
              <a:gd name="connsiteX208" fmla="*/ 287618 w 6817372"/>
              <a:gd name="connsiteY208" fmla="*/ 1652954 h 473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817372" h="4736123">
                <a:moveTo>
                  <a:pt x="334510" y="1594338"/>
                </a:moveTo>
                <a:cubicBezTo>
                  <a:pt x="373587" y="1598246"/>
                  <a:pt x="412469" y="1606061"/>
                  <a:pt x="451741" y="1606061"/>
                </a:cubicBezTo>
                <a:cubicBezTo>
                  <a:pt x="578886" y="1606061"/>
                  <a:pt x="571827" y="1599148"/>
                  <a:pt x="662757" y="1582615"/>
                </a:cubicBezTo>
                <a:cubicBezTo>
                  <a:pt x="686143" y="1578363"/>
                  <a:pt x="709934" y="1576237"/>
                  <a:pt x="733095" y="1570892"/>
                </a:cubicBezTo>
                <a:cubicBezTo>
                  <a:pt x="769609" y="1562466"/>
                  <a:pt x="848381" y="1537496"/>
                  <a:pt x="885495" y="1524000"/>
                </a:cubicBezTo>
                <a:cubicBezTo>
                  <a:pt x="905271" y="1516809"/>
                  <a:pt x="923954" y="1506601"/>
                  <a:pt x="944110" y="1500554"/>
                </a:cubicBezTo>
                <a:cubicBezTo>
                  <a:pt x="963195" y="1494828"/>
                  <a:pt x="983187" y="1492739"/>
                  <a:pt x="1002726" y="1488831"/>
                </a:cubicBezTo>
                <a:cubicBezTo>
                  <a:pt x="1014449" y="1481016"/>
                  <a:pt x="1025293" y="1471686"/>
                  <a:pt x="1037895" y="1465385"/>
                </a:cubicBezTo>
                <a:cubicBezTo>
                  <a:pt x="1063038" y="1452813"/>
                  <a:pt x="1107594" y="1447290"/>
                  <a:pt x="1131680" y="1441938"/>
                </a:cubicBezTo>
                <a:cubicBezTo>
                  <a:pt x="1147408" y="1438443"/>
                  <a:pt x="1162941" y="1434123"/>
                  <a:pt x="1178572" y="1430215"/>
                </a:cubicBezTo>
                <a:cubicBezTo>
                  <a:pt x="1198110" y="1418492"/>
                  <a:pt x="1216807" y="1405236"/>
                  <a:pt x="1237187" y="1395046"/>
                </a:cubicBezTo>
                <a:cubicBezTo>
                  <a:pt x="1248240" y="1389520"/>
                  <a:pt x="1261304" y="1388849"/>
                  <a:pt x="1272357" y="1383323"/>
                </a:cubicBezTo>
                <a:cubicBezTo>
                  <a:pt x="1284959" y="1377022"/>
                  <a:pt x="1295210" y="1366719"/>
                  <a:pt x="1307526" y="1359877"/>
                </a:cubicBezTo>
                <a:cubicBezTo>
                  <a:pt x="1330441" y="1347147"/>
                  <a:pt x="1354000" y="1335555"/>
                  <a:pt x="1377864" y="1324708"/>
                </a:cubicBezTo>
                <a:cubicBezTo>
                  <a:pt x="1397022" y="1316000"/>
                  <a:pt x="1416776" y="1308650"/>
                  <a:pt x="1436480" y="1301261"/>
                </a:cubicBezTo>
                <a:cubicBezTo>
                  <a:pt x="1448050" y="1296922"/>
                  <a:pt x="1460596" y="1295064"/>
                  <a:pt x="1471649" y="1289538"/>
                </a:cubicBezTo>
                <a:cubicBezTo>
                  <a:pt x="1492029" y="1279348"/>
                  <a:pt x="1509442" y="1263623"/>
                  <a:pt x="1530264" y="1254369"/>
                </a:cubicBezTo>
                <a:cubicBezTo>
                  <a:pt x="1597873" y="1224321"/>
                  <a:pt x="1555178" y="1259497"/>
                  <a:pt x="1612326" y="1230923"/>
                </a:cubicBezTo>
                <a:cubicBezTo>
                  <a:pt x="1624928" y="1224622"/>
                  <a:pt x="1635262" y="1214467"/>
                  <a:pt x="1647495" y="1207477"/>
                </a:cubicBezTo>
                <a:cubicBezTo>
                  <a:pt x="1688057" y="1184299"/>
                  <a:pt x="1690100" y="1185460"/>
                  <a:pt x="1729557" y="1172308"/>
                </a:cubicBezTo>
                <a:cubicBezTo>
                  <a:pt x="1792289" y="1109574"/>
                  <a:pt x="1700540" y="1196383"/>
                  <a:pt x="1799895" y="1125415"/>
                </a:cubicBezTo>
                <a:cubicBezTo>
                  <a:pt x="1813386" y="1115779"/>
                  <a:pt x="1822476" y="1101035"/>
                  <a:pt x="1835064" y="1090246"/>
                </a:cubicBezTo>
                <a:cubicBezTo>
                  <a:pt x="1849899" y="1077531"/>
                  <a:pt x="1866326" y="1066800"/>
                  <a:pt x="1881957" y="1055077"/>
                </a:cubicBezTo>
                <a:cubicBezTo>
                  <a:pt x="1945852" y="948584"/>
                  <a:pt x="1881610" y="1031878"/>
                  <a:pt x="1964018" y="973015"/>
                </a:cubicBezTo>
                <a:cubicBezTo>
                  <a:pt x="2098293" y="877105"/>
                  <a:pt x="1885408" y="1003096"/>
                  <a:pt x="2046080" y="902677"/>
                </a:cubicBezTo>
                <a:cubicBezTo>
                  <a:pt x="2060899" y="893415"/>
                  <a:pt x="2077799" y="887901"/>
                  <a:pt x="2092972" y="879231"/>
                </a:cubicBezTo>
                <a:cubicBezTo>
                  <a:pt x="2105205" y="872241"/>
                  <a:pt x="2115539" y="862086"/>
                  <a:pt x="2128141" y="855785"/>
                </a:cubicBezTo>
                <a:cubicBezTo>
                  <a:pt x="2146963" y="846374"/>
                  <a:pt x="2167599" y="841046"/>
                  <a:pt x="2186757" y="832338"/>
                </a:cubicBezTo>
                <a:cubicBezTo>
                  <a:pt x="2278779" y="790509"/>
                  <a:pt x="2261280" y="791968"/>
                  <a:pt x="2362603" y="726831"/>
                </a:cubicBezTo>
                <a:cubicBezTo>
                  <a:pt x="2479757" y="651518"/>
                  <a:pt x="2367434" y="725743"/>
                  <a:pt x="2468110" y="668215"/>
                </a:cubicBezTo>
                <a:cubicBezTo>
                  <a:pt x="2480343" y="661225"/>
                  <a:pt x="2490678" y="651070"/>
                  <a:pt x="2503280" y="644769"/>
                </a:cubicBezTo>
                <a:cubicBezTo>
                  <a:pt x="2531737" y="630541"/>
                  <a:pt x="2567634" y="629349"/>
                  <a:pt x="2597064" y="621323"/>
                </a:cubicBezTo>
                <a:cubicBezTo>
                  <a:pt x="2620908" y="614820"/>
                  <a:pt x="2644687" y="607613"/>
                  <a:pt x="2667403" y="597877"/>
                </a:cubicBezTo>
                <a:cubicBezTo>
                  <a:pt x="2763344" y="556760"/>
                  <a:pt x="2839911" y="521476"/>
                  <a:pt x="2925310" y="468923"/>
                </a:cubicBezTo>
                <a:cubicBezTo>
                  <a:pt x="2949309" y="454155"/>
                  <a:pt x="2971486" y="436529"/>
                  <a:pt x="2995649" y="422031"/>
                </a:cubicBezTo>
                <a:cubicBezTo>
                  <a:pt x="3010634" y="413040"/>
                  <a:pt x="3027265" y="407072"/>
                  <a:pt x="3042541" y="398585"/>
                </a:cubicBezTo>
                <a:cubicBezTo>
                  <a:pt x="3062459" y="387519"/>
                  <a:pt x="3081835" y="375492"/>
                  <a:pt x="3101157" y="363415"/>
                </a:cubicBezTo>
                <a:cubicBezTo>
                  <a:pt x="3113105" y="355948"/>
                  <a:pt x="3123724" y="346270"/>
                  <a:pt x="3136326" y="339969"/>
                </a:cubicBezTo>
                <a:cubicBezTo>
                  <a:pt x="3155148" y="330558"/>
                  <a:pt x="3176546" y="326743"/>
                  <a:pt x="3194941" y="316523"/>
                </a:cubicBezTo>
                <a:cubicBezTo>
                  <a:pt x="3212021" y="307034"/>
                  <a:pt x="3224753" y="290843"/>
                  <a:pt x="3241833" y="281354"/>
                </a:cubicBezTo>
                <a:cubicBezTo>
                  <a:pt x="3253253" y="275009"/>
                  <a:pt x="3314936" y="251826"/>
                  <a:pt x="3335618" y="246185"/>
                </a:cubicBezTo>
                <a:cubicBezTo>
                  <a:pt x="3366706" y="237706"/>
                  <a:pt x="3397188" y="223505"/>
                  <a:pt x="3429403" y="222738"/>
                </a:cubicBezTo>
                <a:lnTo>
                  <a:pt x="3921772" y="211015"/>
                </a:lnTo>
                <a:cubicBezTo>
                  <a:pt x="3956941" y="207107"/>
                  <a:pt x="3992835" y="207397"/>
                  <a:pt x="4027280" y="199292"/>
                </a:cubicBezTo>
                <a:cubicBezTo>
                  <a:pt x="4327781" y="128586"/>
                  <a:pt x="3938342" y="190226"/>
                  <a:pt x="4203126" y="152400"/>
                </a:cubicBezTo>
                <a:lnTo>
                  <a:pt x="4285187" y="128954"/>
                </a:lnTo>
                <a:cubicBezTo>
                  <a:pt x="4334439" y="115522"/>
                  <a:pt x="4340703" y="118781"/>
                  <a:pt x="4390695" y="93785"/>
                </a:cubicBezTo>
                <a:cubicBezTo>
                  <a:pt x="4403297" y="87484"/>
                  <a:pt x="4412914" y="75888"/>
                  <a:pt x="4425864" y="70338"/>
                </a:cubicBezTo>
                <a:cubicBezTo>
                  <a:pt x="4440673" y="63991"/>
                  <a:pt x="4457357" y="63353"/>
                  <a:pt x="4472757" y="58615"/>
                </a:cubicBezTo>
                <a:cubicBezTo>
                  <a:pt x="4508189" y="47713"/>
                  <a:pt x="4542299" y="32437"/>
                  <a:pt x="4578264" y="23446"/>
                </a:cubicBezTo>
                <a:cubicBezTo>
                  <a:pt x="4637145" y="8726"/>
                  <a:pt x="4609872" y="16818"/>
                  <a:pt x="4660326" y="0"/>
                </a:cubicBezTo>
                <a:lnTo>
                  <a:pt x="5164418" y="11723"/>
                </a:lnTo>
                <a:cubicBezTo>
                  <a:pt x="5422718" y="21116"/>
                  <a:pt x="5211229" y="17884"/>
                  <a:pt x="5375433" y="35169"/>
                </a:cubicBezTo>
                <a:cubicBezTo>
                  <a:pt x="5426103" y="40503"/>
                  <a:pt x="5477033" y="42984"/>
                  <a:pt x="5527833" y="46892"/>
                </a:cubicBezTo>
                <a:cubicBezTo>
                  <a:pt x="5586858" y="56729"/>
                  <a:pt x="5633540" y="62588"/>
                  <a:pt x="5691957" y="82061"/>
                </a:cubicBezTo>
                <a:cubicBezTo>
                  <a:pt x="5715403" y="89877"/>
                  <a:pt x="5738319" y="99514"/>
                  <a:pt x="5762295" y="105508"/>
                </a:cubicBezTo>
                <a:cubicBezTo>
                  <a:pt x="5777926" y="109416"/>
                  <a:pt x="5793755" y="112601"/>
                  <a:pt x="5809187" y="117231"/>
                </a:cubicBezTo>
                <a:cubicBezTo>
                  <a:pt x="5809199" y="117234"/>
                  <a:pt x="5897104" y="146536"/>
                  <a:pt x="5914695" y="152400"/>
                </a:cubicBezTo>
                <a:cubicBezTo>
                  <a:pt x="5926418" y="156308"/>
                  <a:pt x="5939582" y="157268"/>
                  <a:pt x="5949864" y="164123"/>
                </a:cubicBezTo>
                <a:cubicBezTo>
                  <a:pt x="5961587" y="171938"/>
                  <a:pt x="5972083" y="182019"/>
                  <a:pt x="5985033" y="187569"/>
                </a:cubicBezTo>
                <a:cubicBezTo>
                  <a:pt x="5999842" y="193916"/>
                  <a:pt x="6016493" y="194662"/>
                  <a:pt x="6031926" y="199292"/>
                </a:cubicBezTo>
                <a:cubicBezTo>
                  <a:pt x="6055598" y="206394"/>
                  <a:pt x="6102264" y="222738"/>
                  <a:pt x="6102264" y="222738"/>
                </a:cubicBezTo>
                <a:lnTo>
                  <a:pt x="6207772" y="293077"/>
                </a:lnTo>
                <a:lnTo>
                  <a:pt x="6242941" y="316523"/>
                </a:lnTo>
                <a:cubicBezTo>
                  <a:pt x="6254664" y="324338"/>
                  <a:pt x="6268147" y="330007"/>
                  <a:pt x="6278110" y="339969"/>
                </a:cubicBezTo>
                <a:cubicBezTo>
                  <a:pt x="6311520" y="373377"/>
                  <a:pt x="6292361" y="357284"/>
                  <a:pt x="6336726" y="386861"/>
                </a:cubicBezTo>
                <a:cubicBezTo>
                  <a:pt x="6340634" y="398584"/>
                  <a:pt x="6339711" y="413293"/>
                  <a:pt x="6348449" y="422031"/>
                </a:cubicBezTo>
                <a:cubicBezTo>
                  <a:pt x="6357187" y="430769"/>
                  <a:pt x="6372565" y="428228"/>
                  <a:pt x="6383618" y="433754"/>
                </a:cubicBezTo>
                <a:cubicBezTo>
                  <a:pt x="6460325" y="472108"/>
                  <a:pt x="6376178" y="440517"/>
                  <a:pt x="6453957" y="492369"/>
                </a:cubicBezTo>
                <a:cubicBezTo>
                  <a:pt x="6464239" y="499223"/>
                  <a:pt x="6477403" y="500184"/>
                  <a:pt x="6489126" y="504092"/>
                </a:cubicBezTo>
                <a:lnTo>
                  <a:pt x="6582910" y="597877"/>
                </a:lnTo>
                <a:lnTo>
                  <a:pt x="6606357" y="621323"/>
                </a:lnTo>
                <a:cubicBezTo>
                  <a:pt x="6614172" y="636954"/>
                  <a:pt x="6618615" y="654790"/>
                  <a:pt x="6629803" y="668215"/>
                </a:cubicBezTo>
                <a:cubicBezTo>
                  <a:pt x="6638823" y="679039"/>
                  <a:pt x="6657505" y="679713"/>
                  <a:pt x="6664972" y="691661"/>
                </a:cubicBezTo>
                <a:cubicBezTo>
                  <a:pt x="6700791" y="748973"/>
                  <a:pt x="6677679" y="756481"/>
                  <a:pt x="6700141" y="808892"/>
                </a:cubicBezTo>
                <a:cubicBezTo>
                  <a:pt x="6705691" y="821842"/>
                  <a:pt x="6715772" y="832338"/>
                  <a:pt x="6723587" y="844061"/>
                </a:cubicBezTo>
                <a:cubicBezTo>
                  <a:pt x="6731402" y="867507"/>
                  <a:pt x="6741039" y="890423"/>
                  <a:pt x="6747033" y="914400"/>
                </a:cubicBezTo>
                <a:cubicBezTo>
                  <a:pt x="6754849" y="945662"/>
                  <a:pt x="6760290" y="977615"/>
                  <a:pt x="6770480" y="1008185"/>
                </a:cubicBezTo>
                <a:cubicBezTo>
                  <a:pt x="6800227" y="1097426"/>
                  <a:pt x="6789079" y="1054289"/>
                  <a:pt x="6805649" y="1137138"/>
                </a:cubicBezTo>
                <a:cubicBezTo>
                  <a:pt x="6809557" y="1176215"/>
                  <a:pt x="6817372" y="1215097"/>
                  <a:pt x="6817372" y="1254369"/>
                </a:cubicBezTo>
                <a:cubicBezTo>
                  <a:pt x="6817372" y="1402913"/>
                  <a:pt x="6811964" y="1551437"/>
                  <a:pt x="6805649" y="1699846"/>
                </a:cubicBezTo>
                <a:cubicBezTo>
                  <a:pt x="6804340" y="1730601"/>
                  <a:pt x="6788416" y="1850140"/>
                  <a:pt x="6782203" y="1887415"/>
                </a:cubicBezTo>
                <a:cubicBezTo>
                  <a:pt x="6778020" y="1912514"/>
                  <a:pt x="6766661" y="1966577"/>
                  <a:pt x="6758757" y="1992923"/>
                </a:cubicBezTo>
                <a:cubicBezTo>
                  <a:pt x="6751655" y="2016595"/>
                  <a:pt x="6740157" y="2039027"/>
                  <a:pt x="6735310" y="2063261"/>
                </a:cubicBezTo>
                <a:cubicBezTo>
                  <a:pt x="6731402" y="2082800"/>
                  <a:pt x="6728830" y="2102653"/>
                  <a:pt x="6723587" y="2121877"/>
                </a:cubicBezTo>
                <a:cubicBezTo>
                  <a:pt x="6717084" y="2145720"/>
                  <a:pt x="6707956" y="2168769"/>
                  <a:pt x="6700141" y="2192215"/>
                </a:cubicBezTo>
                <a:lnTo>
                  <a:pt x="6688418" y="2227385"/>
                </a:lnTo>
                <a:cubicBezTo>
                  <a:pt x="6684510" y="2239108"/>
                  <a:pt x="6679692" y="2250566"/>
                  <a:pt x="6676695" y="2262554"/>
                </a:cubicBezTo>
                <a:cubicBezTo>
                  <a:pt x="6672787" y="2278185"/>
                  <a:pt x="6671319" y="2294637"/>
                  <a:pt x="6664972" y="2309446"/>
                </a:cubicBezTo>
                <a:cubicBezTo>
                  <a:pt x="6659422" y="2322396"/>
                  <a:pt x="6649341" y="2332892"/>
                  <a:pt x="6641526" y="2344615"/>
                </a:cubicBezTo>
                <a:cubicBezTo>
                  <a:pt x="6620892" y="2406518"/>
                  <a:pt x="6636658" y="2369502"/>
                  <a:pt x="6582910" y="2450123"/>
                </a:cubicBezTo>
                <a:cubicBezTo>
                  <a:pt x="6575095" y="2461846"/>
                  <a:pt x="6569427" y="2475329"/>
                  <a:pt x="6559464" y="2485292"/>
                </a:cubicBezTo>
                <a:cubicBezTo>
                  <a:pt x="6528907" y="2515850"/>
                  <a:pt x="6504453" y="2547968"/>
                  <a:pt x="6465680" y="2567354"/>
                </a:cubicBezTo>
                <a:cubicBezTo>
                  <a:pt x="6454627" y="2572880"/>
                  <a:pt x="6442233" y="2575169"/>
                  <a:pt x="6430510" y="2579077"/>
                </a:cubicBezTo>
                <a:cubicBezTo>
                  <a:pt x="6414879" y="2590800"/>
                  <a:pt x="6398322" y="2601380"/>
                  <a:pt x="6383618" y="2614246"/>
                </a:cubicBezTo>
                <a:cubicBezTo>
                  <a:pt x="6366982" y="2628802"/>
                  <a:pt x="6353987" y="2647329"/>
                  <a:pt x="6336726" y="2661138"/>
                </a:cubicBezTo>
                <a:cubicBezTo>
                  <a:pt x="6093248" y="2855921"/>
                  <a:pt x="6389948" y="2609725"/>
                  <a:pt x="6219495" y="2731477"/>
                </a:cubicBezTo>
                <a:cubicBezTo>
                  <a:pt x="6206004" y="2741113"/>
                  <a:pt x="6197062" y="2756032"/>
                  <a:pt x="6184326" y="2766646"/>
                </a:cubicBezTo>
                <a:cubicBezTo>
                  <a:pt x="6173502" y="2775666"/>
                  <a:pt x="6160159" y="2781291"/>
                  <a:pt x="6149157" y="2790092"/>
                </a:cubicBezTo>
                <a:cubicBezTo>
                  <a:pt x="6140526" y="2796997"/>
                  <a:pt x="6135596" y="2808595"/>
                  <a:pt x="6125710" y="2813538"/>
                </a:cubicBezTo>
                <a:cubicBezTo>
                  <a:pt x="6111299" y="2820743"/>
                  <a:pt x="6094310" y="2820835"/>
                  <a:pt x="6078818" y="2825261"/>
                </a:cubicBezTo>
                <a:cubicBezTo>
                  <a:pt x="6066936" y="2828656"/>
                  <a:pt x="6055007" y="2832117"/>
                  <a:pt x="6043649" y="2836985"/>
                </a:cubicBezTo>
                <a:cubicBezTo>
                  <a:pt x="6027586" y="2843869"/>
                  <a:pt x="6013120" y="2854295"/>
                  <a:pt x="5996757" y="2860431"/>
                </a:cubicBezTo>
                <a:cubicBezTo>
                  <a:pt x="5965639" y="2872100"/>
                  <a:pt x="5908466" y="2878089"/>
                  <a:pt x="5879526" y="2883877"/>
                </a:cubicBezTo>
                <a:cubicBezTo>
                  <a:pt x="5863727" y="2887037"/>
                  <a:pt x="5848432" y="2892440"/>
                  <a:pt x="5832633" y="2895600"/>
                </a:cubicBezTo>
                <a:cubicBezTo>
                  <a:pt x="5705378" y="2921051"/>
                  <a:pt x="5816840" y="2893900"/>
                  <a:pt x="5703680" y="2919046"/>
                </a:cubicBezTo>
                <a:cubicBezTo>
                  <a:pt x="5687952" y="2922541"/>
                  <a:pt x="5672515" y="2927274"/>
                  <a:pt x="5656787" y="2930769"/>
                </a:cubicBezTo>
                <a:cubicBezTo>
                  <a:pt x="5637336" y="2935091"/>
                  <a:pt x="5617395" y="2937249"/>
                  <a:pt x="5598172" y="2942492"/>
                </a:cubicBezTo>
                <a:cubicBezTo>
                  <a:pt x="5574328" y="2948995"/>
                  <a:pt x="5551810" y="2959944"/>
                  <a:pt x="5527833" y="2965938"/>
                </a:cubicBezTo>
                <a:cubicBezTo>
                  <a:pt x="5512202" y="2969846"/>
                  <a:pt x="5496373" y="2973031"/>
                  <a:pt x="5480941" y="2977661"/>
                </a:cubicBezTo>
                <a:cubicBezTo>
                  <a:pt x="5445433" y="2988314"/>
                  <a:pt x="5410602" y="3001108"/>
                  <a:pt x="5375433" y="3012831"/>
                </a:cubicBezTo>
                <a:cubicBezTo>
                  <a:pt x="5363710" y="3016739"/>
                  <a:pt x="5352497" y="3022806"/>
                  <a:pt x="5340264" y="3024554"/>
                </a:cubicBezTo>
                <a:cubicBezTo>
                  <a:pt x="5010398" y="3071677"/>
                  <a:pt x="5282978" y="3029641"/>
                  <a:pt x="5117526" y="3059723"/>
                </a:cubicBezTo>
                <a:cubicBezTo>
                  <a:pt x="5094140" y="3063975"/>
                  <a:pt x="5070495" y="3066784"/>
                  <a:pt x="5047187" y="3071446"/>
                </a:cubicBezTo>
                <a:cubicBezTo>
                  <a:pt x="4996987" y="3081486"/>
                  <a:pt x="4996279" y="3088067"/>
                  <a:pt x="4941680" y="3094892"/>
                </a:cubicBezTo>
                <a:cubicBezTo>
                  <a:pt x="4898851" y="3100246"/>
                  <a:pt x="4855651" y="3102097"/>
                  <a:pt x="4812726" y="3106615"/>
                </a:cubicBezTo>
                <a:cubicBezTo>
                  <a:pt x="4781394" y="3109913"/>
                  <a:pt x="4750170" y="3114174"/>
                  <a:pt x="4718941" y="3118338"/>
                </a:cubicBezTo>
                <a:cubicBezTo>
                  <a:pt x="4691552" y="3121990"/>
                  <a:pt x="4663975" y="3124642"/>
                  <a:pt x="4636880" y="3130061"/>
                </a:cubicBezTo>
                <a:cubicBezTo>
                  <a:pt x="4497564" y="3157925"/>
                  <a:pt x="4586528" y="3142773"/>
                  <a:pt x="4507926" y="3165231"/>
                </a:cubicBezTo>
                <a:cubicBezTo>
                  <a:pt x="4492434" y="3169657"/>
                  <a:pt x="4476525" y="3172528"/>
                  <a:pt x="4461033" y="3176954"/>
                </a:cubicBezTo>
                <a:cubicBezTo>
                  <a:pt x="4449151" y="3180349"/>
                  <a:pt x="4437746" y="3185282"/>
                  <a:pt x="4425864" y="3188677"/>
                </a:cubicBezTo>
                <a:cubicBezTo>
                  <a:pt x="4410372" y="3193103"/>
                  <a:pt x="4394464" y="3195974"/>
                  <a:pt x="4378972" y="3200400"/>
                </a:cubicBezTo>
                <a:cubicBezTo>
                  <a:pt x="4367090" y="3203795"/>
                  <a:pt x="4355791" y="3209126"/>
                  <a:pt x="4343803" y="3212123"/>
                </a:cubicBezTo>
                <a:cubicBezTo>
                  <a:pt x="4324472" y="3216956"/>
                  <a:pt x="4304518" y="3219013"/>
                  <a:pt x="4285187" y="3223846"/>
                </a:cubicBezTo>
                <a:cubicBezTo>
                  <a:pt x="4205307" y="3243816"/>
                  <a:pt x="4303749" y="3230008"/>
                  <a:pt x="4191403" y="3247292"/>
                </a:cubicBezTo>
                <a:cubicBezTo>
                  <a:pt x="4069524" y="3266043"/>
                  <a:pt x="4006005" y="3264094"/>
                  <a:pt x="3863157" y="3270738"/>
                </a:cubicBezTo>
                <a:lnTo>
                  <a:pt x="3593526" y="3282461"/>
                </a:lnTo>
                <a:cubicBezTo>
                  <a:pt x="3577289" y="3285709"/>
                  <a:pt x="3520017" y="3294644"/>
                  <a:pt x="3499741" y="3305908"/>
                </a:cubicBezTo>
                <a:cubicBezTo>
                  <a:pt x="3475108" y="3319593"/>
                  <a:pt x="3429403" y="3352800"/>
                  <a:pt x="3429403" y="3352800"/>
                </a:cubicBezTo>
                <a:cubicBezTo>
                  <a:pt x="3421588" y="3364523"/>
                  <a:pt x="3414759" y="3376967"/>
                  <a:pt x="3405957" y="3387969"/>
                </a:cubicBezTo>
                <a:cubicBezTo>
                  <a:pt x="3386867" y="3411831"/>
                  <a:pt x="3373452" y="3417453"/>
                  <a:pt x="3347341" y="3434861"/>
                </a:cubicBezTo>
                <a:cubicBezTo>
                  <a:pt x="3291253" y="3518994"/>
                  <a:pt x="3320374" y="3485275"/>
                  <a:pt x="3265280" y="3540369"/>
                </a:cubicBezTo>
                <a:cubicBezTo>
                  <a:pt x="3261372" y="3552092"/>
                  <a:pt x="3259083" y="3564485"/>
                  <a:pt x="3253557" y="3575538"/>
                </a:cubicBezTo>
                <a:cubicBezTo>
                  <a:pt x="3247256" y="3588140"/>
                  <a:pt x="3235660" y="3597758"/>
                  <a:pt x="3230110" y="3610708"/>
                </a:cubicBezTo>
                <a:cubicBezTo>
                  <a:pt x="3223763" y="3625517"/>
                  <a:pt x="3224734" y="3642791"/>
                  <a:pt x="3218387" y="3657600"/>
                </a:cubicBezTo>
                <a:cubicBezTo>
                  <a:pt x="3212837" y="3670550"/>
                  <a:pt x="3201242" y="3680167"/>
                  <a:pt x="3194941" y="3692769"/>
                </a:cubicBezTo>
                <a:cubicBezTo>
                  <a:pt x="3189415" y="3703822"/>
                  <a:pt x="3188744" y="3716885"/>
                  <a:pt x="3183218" y="3727938"/>
                </a:cubicBezTo>
                <a:cubicBezTo>
                  <a:pt x="3176917" y="3740540"/>
                  <a:pt x="3165494" y="3750233"/>
                  <a:pt x="3159772" y="3763108"/>
                </a:cubicBezTo>
                <a:cubicBezTo>
                  <a:pt x="3149735" y="3785692"/>
                  <a:pt x="3144141" y="3810000"/>
                  <a:pt x="3136326" y="3833446"/>
                </a:cubicBezTo>
                <a:lnTo>
                  <a:pt x="3124603" y="3868615"/>
                </a:lnTo>
                <a:cubicBezTo>
                  <a:pt x="3120695" y="3880338"/>
                  <a:pt x="3121618" y="3895047"/>
                  <a:pt x="3112880" y="3903785"/>
                </a:cubicBezTo>
                <a:lnTo>
                  <a:pt x="3089433" y="3927231"/>
                </a:lnTo>
                <a:cubicBezTo>
                  <a:pt x="3061532" y="4010935"/>
                  <a:pt x="3079696" y="3977005"/>
                  <a:pt x="3042541" y="4032738"/>
                </a:cubicBezTo>
                <a:cubicBezTo>
                  <a:pt x="3005896" y="4179320"/>
                  <a:pt x="3052728" y="3997084"/>
                  <a:pt x="3019095" y="4114800"/>
                </a:cubicBezTo>
                <a:cubicBezTo>
                  <a:pt x="3007877" y="4154064"/>
                  <a:pt x="3002498" y="4194887"/>
                  <a:pt x="2983926" y="4232031"/>
                </a:cubicBezTo>
                <a:cubicBezTo>
                  <a:pt x="2976111" y="4247662"/>
                  <a:pt x="2966616" y="4262560"/>
                  <a:pt x="2960480" y="4278923"/>
                </a:cubicBezTo>
                <a:cubicBezTo>
                  <a:pt x="2946436" y="4316373"/>
                  <a:pt x="2948217" y="4361793"/>
                  <a:pt x="2925310" y="4396154"/>
                </a:cubicBezTo>
                <a:lnTo>
                  <a:pt x="2878418" y="4466492"/>
                </a:lnTo>
                <a:cubicBezTo>
                  <a:pt x="2870603" y="4478215"/>
                  <a:pt x="2866695" y="4493846"/>
                  <a:pt x="2854972" y="4501661"/>
                </a:cubicBezTo>
                <a:cubicBezTo>
                  <a:pt x="2764070" y="4562263"/>
                  <a:pt x="2811366" y="4539643"/>
                  <a:pt x="2714295" y="4572000"/>
                </a:cubicBezTo>
                <a:lnTo>
                  <a:pt x="2679126" y="4583723"/>
                </a:lnTo>
                <a:cubicBezTo>
                  <a:pt x="2657038" y="4605811"/>
                  <a:pt x="2638168" y="4629280"/>
                  <a:pt x="2608787" y="4642338"/>
                </a:cubicBezTo>
                <a:cubicBezTo>
                  <a:pt x="2586203" y="4652376"/>
                  <a:pt x="2538449" y="4665785"/>
                  <a:pt x="2538449" y="4665785"/>
                </a:cubicBezTo>
                <a:cubicBezTo>
                  <a:pt x="2515003" y="4661877"/>
                  <a:pt x="2488748" y="4665854"/>
                  <a:pt x="2468110" y="4654061"/>
                </a:cubicBezTo>
                <a:cubicBezTo>
                  <a:pt x="2457381" y="4647930"/>
                  <a:pt x="2464106" y="4628541"/>
                  <a:pt x="2456387" y="4618892"/>
                </a:cubicBezTo>
                <a:cubicBezTo>
                  <a:pt x="2447585" y="4607890"/>
                  <a:pt x="2433820" y="4601747"/>
                  <a:pt x="2421218" y="4595446"/>
                </a:cubicBezTo>
                <a:cubicBezTo>
                  <a:pt x="2376112" y="4572893"/>
                  <a:pt x="2290041" y="4574995"/>
                  <a:pt x="2257095" y="4572000"/>
                </a:cubicBezTo>
                <a:cubicBezTo>
                  <a:pt x="2241464" y="4568092"/>
                  <a:pt x="2225635" y="4564907"/>
                  <a:pt x="2210203" y="4560277"/>
                </a:cubicBezTo>
                <a:cubicBezTo>
                  <a:pt x="2186531" y="4553175"/>
                  <a:pt x="2163841" y="4542825"/>
                  <a:pt x="2139864" y="4536831"/>
                </a:cubicBezTo>
                <a:lnTo>
                  <a:pt x="2046080" y="4513385"/>
                </a:lnTo>
                <a:cubicBezTo>
                  <a:pt x="1987464" y="4517293"/>
                  <a:pt x="1928388" y="4516800"/>
                  <a:pt x="1870233" y="4525108"/>
                </a:cubicBezTo>
                <a:cubicBezTo>
                  <a:pt x="1845767" y="4528603"/>
                  <a:pt x="1823121" y="4540108"/>
                  <a:pt x="1799895" y="4548554"/>
                </a:cubicBezTo>
                <a:cubicBezTo>
                  <a:pt x="1582290" y="4627683"/>
                  <a:pt x="1878663" y="4521736"/>
                  <a:pt x="1694387" y="4595446"/>
                </a:cubicBezTo>
                <a:cubicBezTo>
                  <a:pt x="1671440" y="4604625"/>
                  <a:pt x="1647495" y="4611077"/>
                  <a:pt x="1624049" y="4618892"/>
                </a:cubicBezTo>
                <a:cubicBezTo>
                  <a:pt x="1612326" y="4622800"/>
                  <a:pt x="1600868" y="4627618"/>
                  <a:pt x="1588880" y="4630615"/>
                </a:cubicBezTo>
                <a:cubicBezTo>
                  <a:pt x="1573249" y="4634523"/>
                  <a:pt x="1557880" y="4639689"/>
                  <a:pt x="1541987" y="4642338"/>
                </a:cubicBezTo>
                <a:cubicBezTo>
                  <a:pt x="1487476" y="4651423"/>
                  <a:pt x="1431477" y="4652382"/>
                  <a:pt x="1377864" y="4665785"/>
                </a:cubicBezTo>
                <a:cubicBezTo>
                  <a:pt x="1296643" y="4686090"/>
                  <a:pt x="1346985" y="4675729"/>
                  <a:pt x="1225464" y="4689231"/>
                </a:cubicBezTo>
                <a:cubicBezTo>
                  <a:pt x="1209833" y="4693139"/>
                  <a:pt x="1194371" y="4697794"/>
                  <a:pt x="1178572" y="4700954"/>
                </a:cubicBezTo>
                <a:cubicBezTo>
                  <a:pt x="1155264" y="4705616"/>
                  <a:pt x="1131437" y="4707521"/>
                  <a:pt x="1108233" y="4712677"/>
                </a:cubicBezTo>
                <a:cubicBezTo>
                  <a:pt x="1096170" y="4715358"/>
                  <a:pt x="1085052" y="4721403"/>
                  <a:pt x="1073064" y="4724400"/>
                </a:cubicBezTo>
                <a:cubicBezTo>
                  <a:pt x="1053734" y="4729233"/>
                  <a:pt x="1033987" y="4732215"/>
                  <a:pt x="1014449" y="4736123"/>
                </a:cubicBezTo>
                <a:cubicBezTo>
                  <a:pt x="967557" y="4732215"/>
                  <a:pt x="920187" y="4732136"/>
                  <a:pt x="873772" y="4724400"/>
                </a:cubicBezTo>
                <a:cubicBezTo>
                  <a:pt x="849394" y="4720337"/>
                  <a:pt x="827410" y="4706948"/>
                  <a:pt x="803433" y="4700954"/>
                </a:cubicBezTo>
                <a:cubicBezTo>
                  <a:pt x="779640" y="4695006"/>
                  <a:pt x="744916" y="4687598"/>
                  <a:pt x="721372" y="4677508"/>
                </a:cubicBezTo>
                <a:cubicBezTo>
                  <a:pt x="705309" y="4670624"/>
                  <a:pt x="691059" y="4659587"/>
                  <a:pt x="674480" y="4654061"/>
                </a:cubicBezTo>
                <a:cubicBezTo>
                  <a:pt x="655577" y="4647760"/>
                  <a:pt x="635315" y="4646660"/>
                  <a:pt x="615864" y="4642338"/>
                </a:cubicBezTo>
                <a:cubicBezTo>
                  <a:pt x="605746" y="4640090"/>
                  <a:pt x="546858" y="4626145"/>
                  <a:pt x="533803" y="4618892"/>
                </a:cubicBezTo>
                <a:cubicBezTo>
                  <a:pt x="509170" y="4605207"/>
                  <a:pt x="483389" y="4591925"/>
                  <a:pt x="463464" y="4572000"/>
                </a:cubicBezTo>
                <a:cubicBezTo>
                  <a:pt x="451741" y="4560277"/>
                  <a:pt x="438908" y="4549567"/>
                  <a:pt x="428295" y="4536831"/>
                </a:cubicBezTo>
                <a:cubicBezTo>
                  <a:pt x="419275" y="4526007"/>
                  <a:pt x="414812" y="4511624"/>
                  <a:pt x="404849" y="4501661"/>
                </a:cubicBezTo>
                <a:cubicBezTo>
                  <a:pt x="387156" y="4483968"/>
                  <a:pt x="363926" y="4472462"/>
                  <a:pt x="346233" y="4454769"/>
                </a:cubicBezTo>
                <a:cubicBezTo>
                  <a:pt x="332417" y="4440953"/>
                  <a:pt x="323779" y="4422712"/>
                  <a:pt x="311064" y="4407877"/>
                </a:cubicBezTo>
                <a:cubicBezTo>
                  <a:pt x="300275" y="4395289"/>
                  <a:pt x="287618" y="4384431"/>
                  <a:pt x="275895" y="4372708"/>
                </a:cubicBezTo>
                <a:cubicBezTo>
                  <a:pt x="247520" y="4287582"/>
                  <a:pt x="288146" y="4397103"/>
                  <a:pt x="229003" y="4290646"/>
                </a:cubicBezTo>
                <a:cubicBezTo>
                  <a:pt x="177346" y="4197664"/>
                  <a:pt x="233099" y="4259571"/>
                  <a:pt x="182110" y="4208585"/>
                </a:cubicBezTo>
                <a:cubicBezTo>
                  <a:pt x="124423" y="4006678"/>
                  <a:pt x="189471" y="4215265"/>
                  <a:pt x="135218" y="4079631"/>
                </a:cubicBezTo>
                <a:cubicBezTo>
                  <a:pt x="126039" y="4056684"/>
                  <a:pt x="111772" y="4009292"/>
                  <a:pt x="111772" y="4009292"/>
                </a:cubicBezTo>
                <a:cubicBezTo>
                  <a:pt x="114810" y="3978912"/>
                  <a:pt x="128106" y="3836208"/>
                  <a:pt x="135218" y="3798277"/>
                </a:cubicBezTo>
                <a:cubicBezTo>
                  <a:pt x="141156" y="3766605"/>
                  <a:pt x="158664" y="3704492"/>
                  <a:pt x="158664" y="3704492"/>
                </a:cubicBezTo>
                <a:cubicBezTo>
                  <a:pt x="154756" y="3673231"/>
                  <a:pt x="152577" y="3641704"/>
                  <a:pt x="146941" y="3610708"/>
                </a:cubicBezTo>
                <a:cubicBezTo>
                  <a:pt x="144730" y="3598550"/>
                  <a:pt x="138613" y="3587420"/>
                  <a:pt x="135218" y="3575538"/>
                </a:cubicBezTo>
                <a:cubicBezTo>
                  <a:pt x="130792" y="3560046"/>
                  <a:pt x="126655" y="3544445"/>
                  <a:pt x="123495" y="3528646"/>
                </a:cubicBezTo>
                <a:cubicBezTo>
                  <a:pt x="102863" y="3425485"/>
                  <a:pt x="122864" y="3491585"/>
                  <a:pt x="100049" y="3423138"/>
                </a:cubicBezTo>
                <a:cubicBezTo>
                  <a:pt x="96141" y="3395784"/>
                  <a:pt x="92869" y="3368332"/>
                  <a:pt x="88326" y="3341077"/>
                </a:cubicBezTo>
                <a:cubicBezTo>
                  <a:pt x="85050" y="3321423"/>
                  <a:pt x="78726" y="3302273"/>
                  <a:pt x="76603" y="3282461"/>
                </a:cubicBezTo>
                <a:cubicBezTo>
                  <a:pt x="41670" y="2956417"/>
                  <a:pt x="76841" y="3107561"/>
                  <a:pt x="41433" y="2965938"/>
                </a:cubicBezTo>
                <a:cubicBezTo>
                  <a:pt x="37233" y="2839934"/>
                  <a:pt x="40038" y="2652070"/>
                  <a:pt x="17987" y="2508738"/>
                </a:cubicBezTo>
                <a:cubicBezTo>
                  <a:pt x="15537" y="2492814"/>
                  <a:pt x="10172" y="2477477"/>
                  <a:pt x="6264" y="2461846"/>
                </a:cubicBezTo>
                <a:cubicBezTo>
                  <a:pt x="12198" y="2260100"/>
                  <a:pt x="-23474" y="2169911"/>
                  <a:pt x="29710" y="2028092"/>
                </a:cubicBezTo>
                <a:cubicBezTo>
                  <a:pt x="37099" y="2008388"/>
                  <a:pt x="45768" y="1989181"/>
                  <a:pt x="53157" y="1969477"/>
                </a:cubicBezTo>
                <a:cubicBezTo>
                  <a:pt x="71420" y="1920778"/>
                  <a:pt x="53419" y="1945769"/>
                  <a:pt x="88326" y="1910861"/>
                </a:cubicBezTo>
                <a:cubicBezTo>
                  <a:pt x="92234" y="1895230"/>
                  <a:pt x="92844" y="1878380"/>
                  <a:pt x="100049" y="1863969"/>
                </a:cubicBezTo>
                <a:cubicBezTo>
                  <a:pt x="112651" y="1838765"/>
                  <a:pt x="146941" y="1793631"/>
                  <a:pt x="146941" y="1793631"/>
                </a:cubicBezTo>
                <a:cubicBezTo>
                  <a:pt x="174842" y="1709925"/>
                  <a:pt x="149823" y="1737001"/>
                  <a:pt x="205557" y="1699846"/>
                </a:cubicBezTo>
                <a:cubicBezTo>
                  <a:pt x="213372" y="1688123"/>
                  <a:pt x="222702" y="1677279"/>
                  <a:pt x="229003" y="1664677"/>
                </a:cubicBezTo>
                <a:cubicBezTo>
                  <a:pt x="234529" y="1653624"/>
                  <a:pt x="234368" y="1640104"/>
                  <a:pt x="240726" y="1629508"/>
                </a:cubicBezTo>
                <a:cubicBezTo>
                  <a:pt x="246413" y="1620030"/>
                  <a:pt x="256357" y="1613877"/>
                  <a:pt x="264172" y="1606061"/>
                </a:cubicBezTo>
                <a:cubicBezTo>
                  <a:pt x="293144" y="1635034"/>
                  <a:pt x="287618" y="1618455"/>
                  <a:pt x="287618" y="16529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2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8" grpId="0"/>
      <p:bldP spid="69" grpId="0"/>
      <p:bldP spid="71" grpId="0"/>
      <p:bldP spid="72" grpId="0"/>
      <p:bldP spid="73" grpId="0"/>
      <p:bldP spid="17" grpId="0" animBg="1"/>
      <p:bldP spid="18" grpId="0" animBg="1"/>
      <p:bldP spid="28" grpId="0"/>
      <p:bldP spid="29" grpId="0" animBg="1"/>
      <p:bldP spid="79" grpId="0" animBg="1"/>
      <p:bldP spid="80" grpId="0" animBg="1"/>
      <p:bldP spid="81" grpId="0" animBg="1"/>
      <p:bldP spid="82" grpId="0"/>
      <p:bldP spid="83" grpId="0"/>
      <p:bldP spid="84" grpId="0"/>
      <p:bldP spid="31" grpId="0" animBg="1"/>
      <p:bldP spid="31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F4D14A-6893-A54C-AD82-8E157C4FF40A}"/>
              </a:ext>
            </a:extLst>
          </p:cNvPr>
          <p:cNvSpPr/>
          <p:nvPr/>
        </p:nvSpPr>
        <p:spPr>
          <a:xfrm>
            <a:off x="5872955" y="784128"/>
            <a:ext cx="2111604" cy="4524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Replica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78C2B-9A2E-D04C-BA3D-446CF1461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6" t="31587" r="68502" b="51986"/>
          <a:stretch/>
        </p:blipFill>
        <p:spPr>
          <a:xfrm>
            <a:off x="1982180" y="784485"/>
            <a:ext cx="3058019" cy="28770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303CD2-2A3E-1340-BCDD-991FD8BA7FFD}"/>
              </a:ext>
            </a:extLst>
          </p:cNvPr>
          <p:cNvSpPr/>
          <p:nvPr/>
        </p:nvSpPr>
        <p:spPr>
          <a:xfrm>
            <a:off x="51707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F3756C-998A-864D-9A78-9C85C1F3FC57}"/>
              </a:ext>
            </a:extLst>
          </p:cNvPr>
          <p:cNvSpPr/>
          <p:nvPr/>
        </p:nvSpPr>
        <p:spPr>
          <a:xfrm>
            <a:off x="64661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00FF64-908D-1E4D-9910-B30EC2DE9BD4}"/>
              </a:ext>
            </a:extLst>
          </p:cNvPr>
          <p:cNvSpPr/>
          <p:nvPr/>
        </p:nvSpPr>
        <p:spPr>
          <a:xfrm>
            <a:off x="77615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B31FCE-336C-DA44-AF30-07CD651C7EA7}"/>
              </a:ext>
            </a:extLst>
          </p:cNvPr>
          <p:cNvCxnSpPr>
            <a:stCxn id="4" idx="2"/>
            <a:endCxn id="8" idx="0"/>
          </p:cNvCxnSpPr>
          <p:nvPr/>
        </p:nvCxnSpPr>
        <p:spPr>
          <a:xfrm flipH="1">
            <a:off x="56333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74D99D-8E58-5E45-B708-99BAB3988AF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6928757" y="1236614"/>
            <a:ext cx="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808C6B-635A-164A-98E1-9E397DD2A884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69287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1AD3107-188D-C44F-ACE6-96D14992F604}"/>
              </a:ext>
            </a:extLst>
          </p:cNvPr>
          <p:cNvCxnSpPr>
            <a:stCxn id="4" idx="1"/>
          </p:cNvCxnSpPr>
          <p:nvPr/>
        </p:nvCxnSpPr>
        <p:spPr>
          <a:xfrm flipH="1">
            <a:off x="5040199" y="1010371"/>
            <a:ext cx="832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9D5BAA-2379-4740-B10D-935ADD7ED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9315"/>
              </p:ext>
            </p:extLst>
          </p:nvPr>
        </p:nvGraphicFramePr>
        <p:xfrm>
          <a:off x="829559" y="4226965"/>
          <a:ext cx="766509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014">
                  <a:extLst>
                    <a:ext uri="{9D8B030D-6E8A-4147-A177-3AD203B41FA5}">
                      <a16:colId xmlns:a16="http://schemas.microsoft.com/office/drawing/2014/main" val="1191062431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134683053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4192706300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826682078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634771435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091905349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3159765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phút</a:t>
                      </a:r>
                    </a:p>
                    <a:p>
                      <a:pPr algn="ctr"/>
                      <a:r>
                        <a:rPr lang="en-US"/>
                        <a:t>0 – 59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giờ</a:t>
                      </a:r>
                    </a:p>
                    <a:p>
                      <a:pPr algn="ctr"/>
                      <a:r>
                        <a:rPr lang="en-US"/>
                        <a:t>0 – 23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ngày</a:t>
                      </a:r>
                    </a:p>
                    <a:p>
                      <a:pPr algn="ctr"/>
                      <a:r>
                        <a:rPr lang="en-US"/>
                        <a:t>1 – 31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tháng</a:t>
                      </a:r>
                    </a:p>
                    <a:p>
                      <a:pPr algn="ctr"/>
                      <a:r>
                        <a:rPr lang="en-US"/>
                        <a:t>1 – 12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4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958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K9S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7215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kubectl</a:t>
            </a:r>
          </a:p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Node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71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961000"/>
            <a:ext cx="6867258" cy="375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(1)</a:t>
            </a:r>
          </a:p>
          <a:p>
            <a:pPr>
              <a:lnSpc>
                <a:spcPct val="150000"/>
              </a:lnSpc>
            </a:pPr>
            <a:r>
              <a:rPr lang="en-US" sz="7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TẠO VÀ QUẢN LÝ</a:t>
            </a:r>
            <a:endParaRPr lang="en-US" sz="7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8049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759984" y="-58368"/>
            <a:ext cx="7935832" cy="493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(2)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nhiều Container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Volume trong POD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253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945039" y="1349648"/>
            <a:ext cx="793583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Deployment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62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72217" y="1255380"/>
            <a:ext cx="6745680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 Server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793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7894</TotalTime>
  <Words>429</Words>
  <Application>Microsoft Macintosh PowerPoint</Application>
  <PresentationFormat>Widescreen</PresentationFormat>
  <Paragraphs>241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Menlo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105</cp:revision>
  <dcterms:created xsi:type="dcterms:W3CDTF">2019-04-03T08:15:16Z</dcterms:created>
  <dcterms:modified xsi:type="dcterms:W3CDTF">2020-05-12T15:57:50Z</dcterms:modified>
</cp:coreProperties>
</file>

<file path=docProps/thumbnail.jpeg>
</file>